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handoutMasterIdLst>
    <p:handoutMasterId r:id="rId24"/>
  </p:handoutMasterIdLst>
  <p:sldIdLst>
    <p:sldId id="295" r:id="rId2"/>
    <p:sldId id="291" r:id="rId3"/>
    <p:sldId id="292" r:id="rId4"/>
    <p:sldId id="293" r:id="rId5"/>
    <p:sldId id="294" r:id="rId6"/>
    <p:sldId id="296" r:id="rId7"/>
    <p:sldId id="299" r:id="rId8"/>
    <p:sldId id="309" r:id="rId9"/>
    <p:sldId id="310" r:id="rId10"/>
    <p:sldId id="311" r:id="rId11"/>
    <p:sldId id="312" r:id="rId12"/>
    <p:sldId id="313" r:id="rId13"/>
    <p:sldId id="314" r:id="rId14"/>
    <p:sldId id="315" r:id="rId15"/>
    <p:sldId id="298" r:id="rId16"/>
    <p:sldId id="297" r:id="rId17"/>
    <p:sldId id="300" r:id="rId18"/>
    <p:sldId id="301" r:id="rId19"/>
    <p:sldId id="328" r:id="rId20"/>
    <p:sldId id="304" r:id="rId21"/>
    <p:sldId id="323" r:id="rId22"/>
  </p:sldIdLst>
  <p:sldSz cx="9144000" cy="6858000" type="screen4x3"/>
  <p:notesSz cx="6858000" cy="9144000"/>
  <p:defaultTextStyle>
    <a:defPPr>
      <a:defRPr lang="it-IT"/>
    </a:defPPr>
    <a:lvl1pPr algn="l" rtl="0" eaLnBrk="0" fontAlgn="base" hangingPunct="0">
      <a:spcBef>
        <a:spcPct val="0"/>
      </a:spcBef>
      <a:spcAft>
        <a:spcPct val="0"/>
      </a:spcAft>
      <a:defRPr sz="2000" kern="1200">
        <a:solidFill>
          <a:schemeClr val="hlink"/>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chemeClr val="hlink"/>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chemeClr val="hlink"/>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chemeClr val="hlink"/>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chemeClr val="hlink"/>
        </a:solidFill>
        <a:latin typeface="Times New Roman" panose="02020603050405020304" pitchFamily="18" charset="0"/>
        <a:ea typeface="+mn-ea"/>
        <a:cs typeface="+mn-cs"/>
      </a:defRPr>
    </a:lvl5pPr>
    <a:lvl6pPr marL="2286000" algn="l" defTabSz="914400" rtl="0" eaLnBrk="1" latinLnBrk="0" hangingPunct="1">
      <a:defRPr sz="2000" kern="1200">
        <a:solidFill>
          <a:schemeClr val="hlink"/>
        </a:solidFill>
        <a:latin typeface="Times New Roman" panose="02020603050405020304" pitchFamily="18" charset="0"/>
        <a:ea typeface="+mn-ea"/>
        <a:cs typeface="+mn-cs"/>
      </a:defRPr>
    </a:lvl6pPr>
    <a:lvl7pPr marL="2743200" algn="l" defTabSz="914400" rtl="0" eaLnBrk="1" latinLnBrk="0" hangingPunct="1">
      <a:defRPr sz="2000" kern="1200">
        <a:solidFill>
          <a:schemeClr val="hlink"/>
        </a:solidFill>
        <a:latin typeface="Times New Roman" panose="02020603050405020304" pitchFamily="18" charset="0"/>
        <a:ea typeface="+mn-ea"/>
        <a:cs typeface="+mn-cs"/>
      </a:defRPr>
    </a:lvl7pPr>
    <a:lvl8pPr marL="3200400" algn="l" defTabSz="914400" rtl="0" eaLnBrk="1" latinLnBrk="0" hangingPunct="1">
      <a:defRPr sz="2000" kern="1200">
        <a:solidFill>
          <a:schemeClr val="hlink"/>
        </a:solidFill>
        <a:latin typeface="Times New Roman" panose="02020603050405020304" pitchFamily="18" charset="0"/>
        <a:ea typeface="+mn-ea"/>
        <a:cs typeface="+mn-cs"/>
      </a:defRPr>
    </a:lvl8pPr>
    <a:lvl9pPr marL="3657600" algn="l" defTabSz="914400" rtl="0" eaLnBrk="1" latinLnBrk="0" hangingPunct="1">
      <a:defRPr sz="2000" kern="1200">
        <a:solidFill>
          <a:schemeClr val="hlink"/>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19191"/>
    <a:srgbClr val="00279F"/>
    <a:srgbClr val="474747"/>
    <a:srgbClr val="0000CC"/>
    <a:srgbClr val="FDFEDA"/>
    <a:srgbClr val="FF9900"/>
    <a:srgbClr val="FFCCCC"/>
    <a:srgbClr val="E3FF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031" autoAdjust="0"/>
    <p:restoredTop sz="90929"/>
  </p:normalViewPr>
  <p:slideViewPr>
    <p:cSldViewPr snapToGrid="0">
      <p:cViewPr varScale="1">
        <p:scale>
          <a:sx n="65" d="100"/>
          <a:sy n="65" d="100"/>
        </p:scale>
        <p:origin x="34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0938"/>
    </p:cViewPr>
  </p:sorterViewPr>
  <p:notesViewPr>
    <p:cSldViewPr snapToGrid="0">
      <p:cViewPr>
        <p:scale>
          <a:sx n="75" d="100"/>
          <a:sy n="75" d="100"/>
        </p:scale>
        <p:origin x="1404" y="-120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2A4A5B0-D758-45CB-B877-6D22081712DC}"/>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defTabSz="762000">
              <a:defRPr sz="1000" i="1"/>
            </a:lvl1pPr>
          </a:lstStyle>
          <a:p>
            <a:pPr>
              <a:defRPr/>
            </a:pPr>
            <a:endParaRPr lang="it-IT"/>
          </a:p>
        </p:txBody>
      </p:sp>
      <p:sp>
        <p:nvSpPr>
          <p:cNvPr id="3075" name="Rectangle 3">
            <a:extLst>
              <a:ext uri="{FF2B5EF4-FFF2-40B4-BE49-F238E27FC236}">
                <a16:creationId xmlns:a16="http://schemas.microsoft.com/office/drawing/2014/main" id="{5E4CC415-B5EB-4014-B762-064F46A11AE0}"/>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defTabSz="762000">
              <a:defRPr sz="1000" i="1"/>
            </a:lvl1pPr>
          </a:lstStyle>
          <a:p>
            <a:pPr>
              <a:defRPr/>
            </a:pPr>
            <a:endParaRPr lang="it-IT"/>
          </a:p>
        </p:txBody>
      </p:sp>
      <p:sp>
        <p:nvSpPr>
          <p:cNvPr id="3076" name="Rectangle 4">
            <a:extLst>
              <a:ext uri="{FF2B5EF4-FFF2-40B4-BE49-F238E27FC236}">
                <a16:creationId xmlns:a16="http://schemas.microsoft.com/office/drawing/2014/main" id="{4555EA88-364D-460F-BAC1-94009D96BDEF}"/>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defTabSz="762000">
              <a:defRPr sz="1000" i="1"/>
            </a:lvl1pPr>
          </a:lstStyle>
          <a:p>
            <a:pPr>
              <a:defRPr/>
            </a:pPr>
            <a:endParaRPr lang="it-IT"/>
          </a:p>
        </p:txBody>
      </p:sp>
      <p:sp>
        <p:nvSpPr>
          <p:cNvPr id="3077" name="Rectangle 5">
            <a:extLst>
              <a:ext uri="{FF2B5EF4-FFF2-40B4-BE49-F238E27FC236}">
                <a16:creationId xmlns:a16="http://schemas.microsoft.com/office/drawing/2014/main" id="{20AC5886-B1C3-4C41-B4E3-183345B2C5DB}"/>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defTabSz="762000">
              <a:defRPr sz="1000" i="1"/>
            </a:lvl1pPr>
          </a:lstStyle>
          <a:p>
            <a:pPr>
              <a:defRPr/>
            </a:pPr>
            <a:fld id="{7159B7B2-48D6-45C9-B2E7-73176DD6D81A}"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A83E407-BF74-4052-B885-7578F0954CA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defTabSz="762000">
              <a:defRPr sz="1000" i="1">
                <a:solidFill>
                  <a:schemeClr val="tx1"/>
                </a:solidFill>
              </a:defRPr>
            </a:lvl1pPr>
          </a:lstStyle>
          <a:p>
            <a:pPr>
              <a:defRPr/>
            </a:pPr>
            <a:endParaRPr lang="it-IT"/>
          </a:p>
        </p:txBody>
      </p:sp>
      <p:sp>
        <p:nvSpPr>
          <p:cNvPr id="2051" name="Rectangle 3">
            <a:extLst>
              <a:ext uri="{FF2B5EF4-FFF2-40B4-BE49-F238E27FC236}">
                <a16:creationId xmlns:a16="http://schemas.microsoft.com/office/drawing/2014/main" id="{D94F502F-CFBA-456A-9C05-82998AAD46FA}"/>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defTabSz="762000">
              <a:defRPr sz="1000" i="1">
                <a:solidFill>
                  <a:schemeClr val="tx1"/>
                </a:solidFill>
              </a:defRPr>
            </a:lvl1pPr>
          </a:lstStyle>
          <a:p>
            <a:pPr>
              <a:defRPr/>
            </a:pPr>
            <a:endParaRPr lang="it-IT"/>
          </a:p>
        </p:txBody>
      </p:sp>
      <p:sp>
        <p:nvSpPr>
          <p:cNvPr id="2052" name="Rectangle 4">
            <a:extLst>
              <a:ext uri="{FF2B5EF4-FFF2-40B4-BE49-F238E27FC236}">
                <a16:creationId xmlns:a16="http://schemas.microsoft.com/office/drawing/2014/main" id="{D81AE283-E222-4903-9053-C38AB33959B0}"/>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defTabSz="762000">
              <a:defRPr sz="1000" i="1">
                <a:solidFill>
                  <a:schemeClr val="tx1"/>
                </a:solidFill>
              </a:defRPr>
            </a:lvl1pPr>
          </a:lstStyle>
          <a:p>
            <a:pPr>
              <a:defRPr/>
            </a:pPr>
            <a:endParaRPr lang="it-IT"/>
          </a:p>
        </p:txBody>
      </p:sp>
      <p:sp>
        <p:nvSpPr>
          <p:cNvPr id="2053" name="Rectangle 5">
            <a:extLst>
              <a:ext uri="{FF2B5EF4-FFF2-40B4-BE49-F238E27FC236}">
                <a16:creationId xmlns:a16="http://schemas.microsoft.com/office/drawing/2014/main" id="{676DA098-9E14-4A8D-B2B7-8D79020B5E26}"/>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defTabSz="762000">
              <a:defRPr sz="1000" i="1">
                <a:solidFill>
                  <a:schemeClr val="tx1"/>
                </a:solidFill>
              </a:defRPr>
            </a:lvl1pPr>
          </a:lstStyle>
          <a:p>
            <a:pPr>
              <a:defRPr/>
            </a:pPr>
            <a:fld id="{096610DA-ED4F-44F9-A731-811934164505}" type="slidenum">
              <a:rPr lang="it-IT"/>
              <a:pPr>
                <a:defRPr/>
              </a:pPr>
              <a:t>‹N›</a:t>
            </a:fld>
            <a:endParaRPr lang="it-IT"/>
          </a:p>
        </p:txBody>
      </p:sp>
      <p:sp>
        <p:nvSpPr>
          <p:cNvPr id="2054" name="Rectangle 6">
            <a:extLst>
              <a:ext uri="{FF2B5EF4-FFF2-40B4-BE49-F238E27FC236}">
                <a16:creationId xmlns:a16="http://schemas.microsoft.com/office/drawing/2014/main" id="{2B6253A6-0812-46A4-85F0-A4EEDF3B7BB8}"/>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2055" name="Rectangle 7">
            <a:extLst>
              <a:ext uri="{FF2B5EF4-FFF2-40B4-BE49-F238E27FC236}">
                <a16:creationId xmlns:a16="http://schemas.microsoft.com/office/drawing/2014/main" id="{108F2204-F904-4615-B258-E760B2075491}"/>
              </a:ext>
            </a:extLst>
          </p:cNvPr>
          <p:cNvSpPr>
            <a:spLocks noGrp="1" noRot="1" noChangeAspect="1" noChangeArrowheads="1" noTextEdit="1"/>
          </p:cNvSpPr>
          <p:nvPr>
            <p:ph type="sldImg" idx="2"/>
          </p:nvPr>
        </p:nvSpPr>
        <p:spPr bwMode="auto">
          <a:xfrm>
            <a:off x="1149350" y="692150"/>
            <a:ext cx="4559300" cy="3416300"/>
          </a:xfrm>
          <a:prstGeom prst="rect">
            <a:avLst/>
          </a:prstGeom>
          <a:noFill/>
          <a:ln w="12699">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www.gnu.org/gnu/thegnuproject.it.html" TargetMode="External"/><Relationship Id="rId7" Type="http://schemas.openxmlformats.org/officeDocument/2006/relationships/hyperlink" Target="http://it.wikipedia.org/wiki/Unix-like"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it.wikipedia.org/wiki/Unix" TargetMode="External"/><Relationship Id="rId5" Type="http://schemas.openxmlformats.org/officeDocument/2006/relationships/hyperlink" Target="http://www.gnu.org/gnu/linux-and-gnu.it.html" TargetMode="External"/><Relationship Id="rId4" Type="http://schemas.openxmlformats.org/officeDocument/2006/relationships/hyperlink" Target="http://www.gnu.org/philosophy/free-sw.it.html"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a:extLst>
              <a:ext uri="{FF2B5EF4-FFF2-40B4-BE49-F238E27FC236}">
                <a16:creationId xmlns:a16="http://schemas.microsoft.com/office/drawing/2014/main" id="{A308F9E1-8DE8-44F9-9447-23A5AD9E25A4}"/>
              </a:ext>
            </a:extLst>
          </p:cNvPr>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0177409-8F0D-42AC-8A08-7B9366044046}" type="slidenum">
              <a:rPr lang="it-IT" altLang="it-IT" sz="1000" smtClean="0"/>
              <a:pPr>
                <a:spcBef>
                  <a:spcPct val="0"/>
                </a:spcBef>
              </a:pPr>
              <a:t>1</a:t>
            </a:fld>
            <a:endParaRPr lang="it-IT" altLang="it-IT" sz="1000"/>
          </a:p>
        </p:txBody>
      </p:sp>
      <p:sp>
        <p:nvSpPr>
          <p:cNvPr id="5123" name="Rectangle 2">
            <a:extLst>
              <a:ext uri="{FF2B5EF4-FFF2-40B4-BE49-F238E27FC236}">
                <a16:creationId xmlns:a16="http://schemas.microsoft.com/office/drawing/2014/main" id="{730B5BE3-FC40-4753-B851-A027B690117A}"/>
              </a:ext>
            </a:extLst>
          </p:cNvPr>
          <p:cNvSpPr>
            <a:spLocks noGrp="1" noRot="1" noChangeAspect="1" noChangeArrowheads="1" noTextEdit="1"/>
          </p:cNvSpPr>
          <p:nvPr>
            <p:ph type="sldImg"/>
          </p:nvPr>
        </p:nvSpPr>
        <p:spPr>
          <a:xfrm>
            <a:off x="1150938" y="692150"/>
            <a:ext cx="4556125" cy="3416300"/>
          </a:xfrm>
          <a:ln/>
        </p:spPr>
      </p:sp>
      <p:sp>
        <p:nvSpPr>
          <p:cNvPr id="5124" name="Rectangle 3">
            <a:extLst>
              <a:ext uri="{FF2B5EF4-FFF2-40B4-BE49-F238E27FC236}">
                <a16:creationId xmlns:a16="http://schemas.microsoft.com/office/drawing/2014/main" id="{2935CBC2-26D8-41FC-93C6-36B3C23BE306}"/>
              </a:ext>
            </a:extLst>
          </p:cNvPr>
          <p:cNvSpPr>
            <a:spLocks noGrp="1" noChangeArrowheads="1"/>
          </p:cNvSpPr>
          <p:nvPr>
            <p:ph type="body" idx="1"/>
          </p:nvPr>
        </p:nvSpPr>
        <p:spPr>
          <a:noFill/>
        </p:spPr>
        <p:txBody>
          <a:bodyP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a:extLst>
              <a:ext uri="{FF2B5EF4-FFF2-40B4-BE49-F238E27FC236}">
                <a16:creationId xmlns:a16="http://schemas.microsoft.com/office/drawing/2014/main" id="{DBB62430-C6E7-4FD2-9E68-0C714E44529F}"/>
              </a:ext>
            </a:extLst>
          </p:cNvPr>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AA92A40-9D26-4E09-A853-D93980C7783A}" type="slidenum">
              <a:rPr lang="it-IT" altLang="it-IT" sz="1000" smtClean="0"/>
              <a:pPr>
                <a:spcBef>
                  <a:spcPct val="0"/>
                </a:spcBef>
              </a:pPr>
              <a:t>10</a:t>
            </a:fld>
            <a:endParaRPr lang="it-IT" altLang="it-IT" sz="1000"/>
          </a:p>
        </p:txBody>
      </p:sp>
      <p:sp>
        <p:nvSpPr>
          <p:cNvPr id="23555" name="Rectangle 2">
            <a:extLst>
              <a:ext uri="{FF2B5EF4-FFF2-40B4-BE49-F238E27FC236}">
                <a16:creationId xmlns:a16="http://schemas.microsoft.com/office/drawing/2014/main" id="{25047A9E-762A-4AB7-B5C8-117C661848A0}"/>
              </a:ext>
            </a:extLst>
          </p:cNvPr>
          <p:cNvSpPr>
            <a:spLocks noGrp="1" noRot="1" noChangeAspect="1" noChangeArrowheads="1" noTextEdit="1"/>
          </p:cNvSpPr>
          <p:nvPr>
            <p:ph type="sldImg"/>
          </p:nvPr>
        </p:nvSpPr>
        <p:spPr>
          <a:xfrm>
            <a:off x="1150938" y="692150"/>
            <a:ext cx="4556125" cy="3416300"/>
          </a:xfrm>
          <a:ln/>
        </p:spPr>
      </p:sp>
      <p:sp>
        <p:nvSpPr>
          <p:cNvPr id="23556" name="Rectangle 3">
            <a:extLst>
              <a:ext uri="{FF2B5EF4-FFF2-40B4-BE49-F238E27FC236}">
                <a16:creationId xmlns:a16="http://schemas.microsoft.com/office/drawing/2014/main" id="{63206E94-48C8-4914-B04B-70219CF15F7E}"/>
              </a:ext>
            </a:extLst>
          </p:cNvPr>
          <p:cNvSpPr>
            <a:spLocks noGrp="1" noChangeArrowheads="1"/>
          </p:cNvSpPr>
          <p:nvPr>
            <p:ph type="body" idx="1"/>
          </p:nvPr>
        </p:nvSpPr>
        <p:spPr>
          <a:noFill/>
        </p:spPr>
        <p:txBody>
          <a:bodyPr/>
          <a:lstStyle/>
          <a:p>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a:extLst>
              <a:ext uri="{FF2B5EF4-FFF2-40B4-BE49-F238E27FC236}">
                <a16:creationId xmlns:a16="http://schemas.microsoft.com/office/drawing/2014/main" id="{BFBDB272-913E-4995-9A1D-D8EE5A322B2B}"/>
              </a:ext>
            </a:extLst>
          </p:cNvPr>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6C13A64-E5CC-4555-A013-DC795187B0A5}" type="slidenum">
              <a:rPr lang="it-IT" altLang="it-IT" sz="1000" smtClean="0"/>
              <a:pPr>
                <a:spcBef>
                  <a:spcPct val="0"/>
                </a:spcBef>
              </a:pPr>
              <a:t>11</a:t>
            </a:fld>
            <a:endParaRPr lang="it-IT" altLang="it-IT" sz="1000"/>
          </a:p>
        </p:txBody>
      </p:sp>
      <p:sp>
        <p:nvSpPr>
          <p:cNvPr id="25603" name="Rectangle 2">
            <a:extLst>
              <a:ext uri="{FF2B5EF4-FFF2-40B4-BE49-F238E27FC236}">
                <a16:creationId xmlns:a16="http://schemas.microsoft.com/office/drawing/2014/main" id="{F4D2CB00-2C0F-4BA2-878A-DD4E919EC965}"/>
              </a:ext>
            </a:extLst>
          </p:cNvPr>
          <p:cNvSpPr>
            <a:spLocks noGrp="1" noRot="1" noChangeAspect="1" noChangeArrowheads="1" noTextEdit="1"/>
          </p:cNvSpPr>
          <p:nvPr>
            <p:ph type="sldImg"/>
          </p:nvPr>
        </p:nvSpPr>
        <p:spPr>
          <a:xfrm>
            <a:off x="1150938" y="692150"/>
            <a:ext cx="4556125" cy="3416300"/>
          </a:xfrm>
          <a:ln/>
        </p:spPr>
      </p:sp>
      <p:sp>
        <p:nvSpPr>
          <p:cNvPr id="25604" name="Rectangle 3">
            <a:extLst>
              <a:ext uri="{FF2B5EF4-FFF2-40B4-BE49-F238E27FC236}">
                <a16:creationId xmlns:a16="http://schemas.microsoft.com/office/drawing/2014/main" id="{096F8EF4-A32C-4465-9E52-24CF83E4F6AB}"/>
              </a:ext>
            </a:extLst>
          </p:cNvPr>
          <p:cNvSpPr>
            <a:spLocks noGrp="1" noChangeArrowheads="1"/>
          </p:cNvSpPr>
          <p:nvPr>
            <p:ph type="body" idx="1"/>
          </p:nvPr>
        </p:nvSpPr>
        <p:spPr>
          <a:noFill/>
        </p:spPr>
        <p:txBody>
          <a:bodyPr/>
          <a:lstStyle/>
          <a:p>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a:extLst>
              <a:ext uri="{FF2B5EF4-FFF2-40B4-BE49-F238E27FC236}">
                <a16:creationId xmlns:a16="http://schemas.microsoft.com/office/drawing/2014/main" id="{5BB8E3B3-64BC-49D2-B1FA-A69AD7F6B8DB}"/>
              </a:ext>
            </a:extLst>
          </p:cNvPr>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A20705C-1475-4418-982E-4DA139B81083}" type="slidenum">
              <a:rPr lang="it-IT" altLang="it-IT" sz="1000" smtClean="0"/>
              <a:pPr>
                <a:spcBef>
                  <a:spcPct val="0"/>
                </a:spcBef>
              </a:pPr>
              <a:t>12</a:t>
            </a:fld>
            <a:endParaRPr lang="it-IT" altLang="it-IT" sz="1000"/>
          </a:p>
        </p:txBody>
      </p:sp>
      <p:sp>
        <p:nvSpPr>
          <p:cNvPr id="27651" name="Rectangle 2">
            <a:extLst>
              <a:ext uri="{FF2B5EF4-FFF2-40B4-BE49-F238E27FC236}">
                <a16:creationId xmlns:a16="http://schemas.microsoft.com/office/drawing/2014/main" id="{B011EC58-0AF3-42FB-9D81-26A9BB8F82D8}"/>
              </a:ext>
            </a:extLst>
          </p:cNvPr>
          <p:cNvSpPr>
            <a:spLocks noGrp="1" noRot="1" noChangeAspect="1" noChangeArrowheads="1" noTextEdit="1"/>
          </p:cNvSpPr>
          <p:nvPr>
            <p:ph type="sldImg"/>
          </p:nvPr>
        </p:nvSpPr>
        <p:spPr>
          <a:xfrm>
            <a:off x="1150938" y="692150"/>
            <a:ext cx="4556125" cy="3416300"/>
          </a:xfrm>
          <a:ln/>
        </p:spPr>
      </p:sp>
      <p:sp>
        <p:nvSpPr>
          <p:cNvPr id="27652" name="Rectangle 3">
            <a:extLst>
              <a:ext uri="{FF2B5EF4-FFF2-40B4-BE49-F238E27FC236}">
                <a16:creationId xmlns:a16="http://schemas.microsoft.com/office/drawing/2014/main" id="{C5CE0BDD-AFF7-4C55-AD76-6D767D8D1295}"/>
              </a:ext>
            </a:extLst>
          </p:cNvPr>
          <p:cNvSpPr>
            <a:spLocks noGrp="1" noChangeArrowheads="1"/>
          </p:cNvSpPr>
          <p:nvPr>
            <p:ph type="body" idx="1"/>
          </p:nvPr>
        </p:nvSpPr>
        <p:spPr>
          <a:noFill/>
        </p:spPr>
        <p:txBody>
          <a:bodyPr/>
          <a:lstStyle/>
          <a:p>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87579DCD-8368-4AAC-BB06-016EC3F078E8}"/>
              </a:ext>
            </a:extLst>
          </p:cNvPr>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5820997-F2DB-4CB3-804F-0CE3B4B5DD0B}" type="slidenum">
              <a:rPr lang="it-IT" altLang="it-IT" sz="1000" smtClean="0"/>
              <a:pPr>
                <a:spcBef>
                  <a:spcPct val="0"/>
                </a:spcBef>
              </a:pPr>
              <a:t>13</a:t>
            </a:fld>
            <a:endParaRPr lang="it-IT" altLang="it-IT" sz="1000"/>
          </a:p>
        </p:txBody>
      </p:sp>
      <p:sp>
        <p:nvSpPr>
          <p:cNvPr id="29699" name="Rectangle 2">
            <a:extLst>
              <a:ext uri="{FF2B5EF4-FFF2-40B4-BE49-F238E27FC236}">
                <a16:creationId xmlns:a16="http://schemas.microsoft.com/office/drawing/2014/main" id="{84B62293-2C5B-4A11-ACB1-6571E2A247ED}"/>
              </a:ext>
            </a:extLst>
          </p:cNvPr>
          <p:cNvSpPr>
            <a:spLocks noGrp="1" noRot="1" noChangeAspect="1" noChangeArrowheads="1" noTextEdit="1"/>
          </p:cNvSpPr>
          <p:nvPr>
            <p:ph type="sldImg"/>
          </p:nvPr>
        </p:nvSpPr>
        <p:spPr>
          <a:xfrm>
            <a:off x="1150938" y="692150"/>
            <a:ext cx="4556125" cy="3416300"/>
          </a:xfrm>
          <a:ln/>
        </p:spPr>
      </p:sp>
      <p:sp>
        <p:nvSpPr>
          <p:cNvPr id="29700" name="Rectangle 3">
            <a:extLst>
              <a:ext uri="{FF2B5EF4-FFF2-40B4-BE49-F238E27FC236}">
                <a16:creationId xmlns:a16="http://schemas.microsoft.com/office/drawing/2014/main" id="{B428D47E-1756-4314-8703-6DB397B7538A}"/>
              </a:ext>
            </a:extLst>
          </p:cNvPr>
          <p:cNvSpPr>
            <a:spLocks noGrp="1" noChangeArrowheads="1"/>
          </p:cNvSpPr>
          <p:nvPr>
            <p:ph type="body" idx="1"/>
          </p:nvPr>
        </p:nvSpPr>
        <p:spPr>
          <a:noFill/>
        </p:spPr>
        <p:txBody>
          <a:bodyPr/>
          <a:lstStyle/>
          <a:p>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C4A2E6C9-57E9-4E3E-87CD-C329FF988015}"/>
              </a:ext>
            </a:extLst>
          </p:cNvPr>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695D7B4-3468-4FF7-A3A3-A23D57DA1C5E}" type="slidenum">
              <a:rPr lang="it-IT" altLang="it-IT" sz="1000" smtClean="0"/>
              <a:pPr>
                <a:spcBef>
                  <a:spcPct val="0"/>
                </a:spcBef>
              </a:pPr>
              <a:t>14</a:t>
            </a:fld>
            <a:endParaRPr lang="it-IT" altLang="it-IT" sz="1000"/>
          </a:p>
        </p:txBody>
      </p:sp>
      <p:sp>
        <p:nvSpPr>
          <p:cNvPr id="31747" name="Rectangle 2">
            <a:extLst>
              <a:ext uri="{FF2B5EF4-FFF2-40B4-BE49-F238E27FC236}">
                <a16:creationId xmlns:a16="http://schemas.microsoft.com/office/drawing/2014/main" id="{E76BA204-F0BA-4267-95C1-5DF4CB4D2450}"/>
              </a:ext>
            </a:extLst>
          </p:cNvPr>
          <p:cNvSpPr>
            <a:spLocks noGrp="1" noRot="1" noChangeAspect="1" noChangeArrowheads="1" noTextEdit="1"/>
          </p:cNvSpPr>
          <p:nvPr>
            <p:ph type="sldImg"/>
          </p:nvPr>
        </p:nvSpPr>
        <p:spPr>
          <a:xfrm>
            <a:off x="1150938" y="692150"/>
            <a:ext cx="4556125" cy="3416300"/>
          </a:xfrm>
          <a:ln/>
        </p:spPr>
      </p:sp>
      <p:sp>
        <p:nvSpPr>
          <p:cNvPr id="31748" name="Rectangle 3">
            <a:extLst>
              <a:ext uri="{FF2B5EF4-FFF2-40B4-BE49-F238E27FC236}">
                <a16:creationId xmlns:a16="http://schemas.microsoft.com/office/drawing/2014/main" id="{16B795CC-C1FD-4782-97BB-8EAA899AB569}"/>
              </a:ext>
            </a:extLst>
          </p:cNvPr>
          <p:cNvSpPr>
            <a:spLocks noGrp="1" noChangeArrowheads="1"/>
          </p:cNvSpPr>
          <p:nvPr>
            <p:ph type="body" idx="1"/>
          </p:nvPr>
        </p:nvSpPr>
        <p:spPr>
          <a:noFill/>
        </p:spPr>
        <p:txBody>
          <a:bodyPr/>
          <a:lstStyle/>
          <a:p>
            <a:pPr algn="ctr"/>
            <a:endParaRPr lang="it-IT" altLang="it-IT"/>
          </a:p>
          <a:p>
            <a:endParaRPr lang="it-IT" altLang="it-IT"/>
          </a:p>
          <a:p>
            <a:endParaRPr lang="it-IT" altLang="it-IT"/>
          </a:p>
          <a:p>
            <a:endParaRPr lang="it-IT" altLang="it-IT"/>
          </a:p>
          <a:p>
            <a:endParaRPr lang="it-IT" altLang="it-IT"/>
          </a:p>
          <a:p>
            <a:endParaRPr lang="it-IT" altLang="it-IT"/>
          </a:p>
          <a:p>
            <a:r>
              <a:rPr lang="it-IT" altLang="it-IT"/>
              <a:t>Il </a:t>
            </a:r>
            <a:r>
              <a:rPr lang="it-IT" altLang="it-IT">
                <a:hlinkClick r:id="rId3"/>
              </a:rPr>
              <a:t>Progetto GNU</a:t>
            </a:r>
            <a:r>
              <a:rPr lang="it-IT" altLang="it-IT"/>
              <a:t> è stato lanciato nel 1984 per sviluppare un sistema operativo Unix-compatibile completo che fosse </a:t>
            </a:r>
            <a:r>
              <a:rPr lang="it-IT" altLang="it-IT">
                <a:hlinkClick r:id="rId4"/>
              </a:rPr>
              <a:t>software libero</a:t>
            </a:r>
            <a:r>
              <a:rPr lang="it-IT" altLang="it-IT"/>
              <a:t>: il sistema GNU. GNU è un acronimo ricorsivo per “GNU's Not UNIX”; (GNU Non è Unix) e si pronuncia “gh-nu“ (con la g dura). Varianti del sistema operativo GNU, che utilizzano il kernel Linux, sono ora ampiamente utilizzate; anche se a questi sistemi ci si riferisce spesso come “Linux”, essi vengono chiamati con più precisione </a:t>
            </a:r>
            <a:r>
              <a:rPr lang="it-IT" altLang="it-IT">
                <a:hlinkClick r:id="rId5"/>
              </a:rPr>
              <a:t>sistemi GNU/Linux</a:t>
            </a:r>
            <a:r>
              <a:rPr lang="it-IT" altLang="it-IT"/>
              <a:t>. </a:t>
            </a:r>
          </a:p>
          <a:p>
            <a:endParaRPr lang="it-IT" altLang="it-IT"/>
          </a:p>
          <a:p>
            <a:r>
              <a:rPr lang="it-IT" altLang="it-IT" i="1">
                <a:hlinkClick r:id="rId6" tooltip="Unix"/>
              </a:rPr>
              <a:t>Unix</a:t>
            </a:r>
            <a:r>
              <a:rPr lang="it-IT" altLang="it-IT" i="1"/>
              <a:t> (o </a:t>
            </a:r>
            <a:r>
              <a:rPr lang="it-IT" altLang="it-IT" i="1">
                <a:hlinkClick r:id="rId7" tooltip="Unix-like"/>
              </a:rPr>
              <a:t>unix-like</a:t>
            </a:r>
            <a:r>
              <a:rPr lang="it-IT" altLang="it-IT" i="1"/>
              <a:t>), </a:t>
            </a:r>
          </a:p>
          <a:p>
            <a:r>
              <a:rPr lang="it-IT" altLang="it-IT"/>
              <a:t>GPL  :  General  Public  Licence</a:t>
            </a:r>
          </a:p>
        </p:txBody>
      </p:sp>
      <p:pic>
        <p:nvPicPr>
          <p:cNvPr id="31749" name="Picture 6" descr="gnu-head-sm">
            <a:extLst>
              <a:ext uri="{FF2B5EF4-FFF2-40B4-BE49-F238E27FC236}">
                <a16:creationId xmlns:a16="http://schemas.microsoft.com/office/drawing/2014/main" id="{6F1E2780-1F25-4F33-BF49-002384E4FA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4648200"/>
            <a:ext cx="12287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a:extLst>
              <a:ext uri="{FF2B5EF4-FFF2-40B4-BE49-F238E27FC236}">
                <a16:creationId xmlns:a16="http://schemas.microsoft.com/office/drawing/2014/main" id="{AE6B060E-E5E8-4884-8074-DA2884279D82}"/>
              </a:ext>
            </a:extLst>
          </p:cNvPr>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FF7D37D-2261-4C40-AA7B-C1F3A9439340}" type="slidenum">
              <a:rPr lang="it-IT" altLang="it-IT" sz="1000" smtClean="0"/>
              <a:pPr>
                <a:spcBef>
                  <a:spcPct val="0"/>
                </a:spcBef>
              </a:pPr>
              <a:t>15</a:t>
            </a:fld>
            <a:endParaRPr lang="it-IT" altLang="it-IT" sz="1000"/>
          </a:p>
        </p:txBody>
      </p:sp>
      <p:sp>
        <p:nvSpPr>
          <p:cNvPr id="35843" name="Rectangle 2">
            <a:extLst>
              <a:ext uri="{FF2B5EF4-FFF2-40B4-BE49-F238E27FC236}">
                <a16:creationId xmlns:a16="http://schemas.microsoft.com/office/drawing/2014/main" id="{1DC8AFC9-66A0-460F-85C4-09BD6BAD9ACE}"/>
              </a:ext>
            </a:extLst>
          </p:cNvPr>
          <p:cNvSpPr>
            <a:spLocks noGrp="1" noRot="1" noChangeAspect="1" noChangeArrowheads="1" noTextEdit="1"/>
          </p:cNvSpPr>
          <p:nvPr>
            <p:ph type="sldImg"/>
          </p:nvPr>
        </p:nvSpPr>
        <p:spPr>
          <a:xfrm>
            <a:off x="1150938" y="692150"/>
            <a:ext cx="4556125" cy="3416300"/>
          </a:xfrm>
          <a:ln/>
        </p:spPr>
      </p:sp>
      <p:sp>
        <p:nvSpPr>
          <p:cNvPr id="35844" name="Rectangle 3">
            <a:extLst>
              <a:ext uri="{FF2B5EF4-FFF2-40B4-BE49-F238E27FC236}">
                <a16:creationId xmlns:a16="http://schemas.microsoft.com/office/drawing/2014/main" id="{901631EB-F4CE-4D51-85B7-344D72B3C78F}"/>
              </a:ext>
            </a:extLst>
          </p:cNvPr>
          <p:cNvSpPr>
            <a:spLocks noGrp="1" noChangeArrowheads="1"/>
          </p:cNvSpPr>
          <p:nvPr>
            <p:ph type="body" idx="1"/>
          </p:nvPr>
        </p:nvSpPr>
        <p:spPr>
          <a:noFill/>
        </p:spPr>
        <p:txBody>
          <a:bodyPr/>
          <a:lstStyle/>
          <a:p>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a:extLst>
              <a:ext uri="{FF2B5EF4-FFF2-40B4-BE49-F238E27FC236}">
                <a16:creationId xmlns:a16="http://schemas.microsoft.com/office/drawing/2014/main" id="{60E11C7C-6346-43CC-BE3E-79B6D16F14C6}"/>
              </a:ext>
            </a:extLst>
          </p:cNvPr>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E4FA61E-BA2C-4D8B-951A-AC5D5460A9FB}" type="slidenum">
              <a:rPr lang="it-IT" altLang="it-IT" sz="1000" smtClean="0"/>
              <a:pPr>
                <a:spcBef>
                  <a:spcPct val="0"/>
                </a:spcBef>
              </a:pPr>
              <a:t>16</a:t>
            </a:fld>
            <a:endParaRPr lang="it-IT" altLang="it-IT" sz="1000"/>
          </a:p>
        </p:txBody>
      </p:sp>
      <p:sp>
        <p:nvSpPr>
          <p:cNvPr id="37891" name="Rectangle 2">
            <a:extLst>
              <a:ext uri="{FF2B5EF4-FFF2-40B4-BE49-F238E27FC236}">
                <a16:creationId xmlns:a16="http://schemas.microsoft.com/office/drawing/2014/main" id="{DD53E56E-C581-49C2-BF5E-C165EBE7EC0C}"/>
              </a:ext>
            </a:extLst>
          </p:cNvPr>
          <p:cNvSpPr>
            <a:spLocks noGrp="1" noRot="1" noChangeAspect="1" noChangeArrowheads="1" noTextEdit="1"/>
          </p:cNvSpPr>
          <p:nvPr>
            <p:ph type="sldImg"/>
          </p:nvPr>
        </p:nvSpPr>
        <p:spPr>
          <a:xfrm>
            <a:off x="1150938" y="692150"/>
            <a:ext cx="4556125" cy="3416300"/>
          </a:xfrm>
          <a:ln/>
        </p:spPr>
      </p:sp>
      <p:sp>
        <p:nvSpPr>
          <p:cNvPr id="37892" name="Rectangle 3">
            <a:extLst>
              <a:ext uri="{FF2B5EF4-FFF2-40B4-BE49-F238E27FC236}">
                <a16:creationId xmlns:a16="http://schemas.microsoft.com/office/drawing/2014/main" id="{F80CA252-38D0-4EFD-9DB3-E274802EA56D}"/>
              </a:ext>
            </a:extLst>
          </p:cNvPr>
          <p:cNvSpPr>
            <a:spLocks noGrp="1" noChangeArrowheads="1"/>
          </p:cNvSpPr>
          <p:nvPr>
            <p:ph type="body" idx="1"/>
          </p:nvPr>
        </p:nvSpPr>
        <p:spPr>
          <a:noFill/>
        </p:spPr>
        <p:txBody>
          <a:bodyP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a:extLst>
              <a:ext uri="{FF2B5EF4-FFF2-40B4-BE49-F238E27FC236}">
                <a16:creationId xmlns:a16="http://schemas.microsoft.com/office/drawing/2014/main" id="{D0351D3E-67F2-45B4-AA54-EA3508BD9D88}"/>
              </a:ext>
            </a:extLst>
          </p:cNvPr>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8041570-A855-423C-9D8B-E12788EFB0BF}" type="slidenum">
              <a:rPr lang="it-IT" altLang="it-IT" sz="1000" smtClean="0"/>
              <a:pPr>
                <a:spcBef>
                  <a:spcPct val="0"/>
                </a:spcBef>
              </a:pPr>
              <a:t>17</a:t>
            </a:fld>
            <a:endParaRPr lang="it-IT" altLang="it-IT" sz="1000"/>
          </a:p>
        </p:txBody>
      </p:sp>
      <p:sp>
        <p:nvSpPr>
          <p:cNvPr id="39939" name="Rectangle 2">
            <a:extLst>
              <a:ext uri="{FF2B5EF4-FFF2-40B4-BE49-F238E27FC236}">
                <a16:creationId xmlns:a16="http://schemas.microsoft.com/office/drawing/2014/main" id="{1FC01BF6-B364-42AE-AE72-561FB4A7E277}"/>
              </a:ext>
            </a:extLst>
          </p:cNvPr>
          <p:cNvSpPr>
            <a:spLocks noGrp="1" noRot="1" noChangeAspect="1" noChangeArrowheads="1" noTextEdit="1"/>
          </p:cNvSpPr>
          <p:nvPr>
            <p:ph type="sldImg"/>
          </p:nvPr>
        </p:nvSpPr>
        <p:spPr>
          <a:xfrm>
            <a:off x="1150938" y="692150"/>
            <a:ext cx="4556125" cy="3416300"/>
          </a:xfrm>
          <a:ln/>
        </p:spPr>
      </p:sp>
      <p:sp>
        <p:nvSpPr>
          <p:cNvPr id="39940" name="Rectangle 3">
            <a:extLst>
              <a:ext uri="{FF2B5EF4-FFF2-40B4-BE49-F238E27FC236}">
                <a16:creationId xmlns:a16="http://schemas.microsoft.com/office/drawing/2014/main" id="{A0FBD38D-AA7D-44D7-8122-31BC401C179F}"/>
              </a:ext>
            </a:extLst>
          </p:cNvPr>
          <p:cNvSpPr>
            <a:spLocks noGrp="1" noChangeArrowheads="1"/>
          </p:cNvSpPr>
          <p:nvPr>
            <p:ph type="body" idx="1"/>
          </p:nvPr>
        </p:nvSpPr>
        <p:spPr>
          <a:noFill/>
        </p:spPr>
        <p:txBody>
          <a:bodyP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a:extLst>
              <a:ext uri="{FF2B5EF4-FFF2-40B4-BE49-F238E27FC236}">
                <a16:creationId xmlns:a16="http://schemas.microsoft.com/office/drawing/2014/main" id="{763625A5-F492-445F-BF9F-9ED39DA0B699}"/>
              </a:ext>
            </a:extLst>
          </p:cNvPr>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D879A1B-77C3-4464-9C12-2FA729B5B085}" type="slidenum">
              <a:rPr lang="it-IT" altLang="it-IT" sz="1000" smtClean="0"/>
              <a:pPr>
                <a:spcBef>
                  <a:spcPct val="0"/>
                </a:spcBef>
              </a:pPr>
              <a:t>18</a:t>
            </a:fld>
            <a:endParaRPr lang="it-IT" altLang="it-IT" sz="1000"/>
          </a:p>
        </p:txBody>
      </p:sp>
      <p:sp>
        <p:nvSpPr>
          <p:cNvPr id="41987" name="Rectangle 2">
            <a:extLst>
              <a:ext uri="{FF2B5EF4-FFF2-40B4-BE49-F238E27FC236}">
                <a16:creationId xmlns:a16="http://schemas.microsoft.com/office/drawing/2014/main" id="{A7BC1EE7-60C2-47DF-8CC7-083054A20BB5}"/>
              </a:ext>
            </a:extLst>
          </p:cNvPr>
          <p:cNvSpPr>
            <a:spLocks noGrp="1" noRot="1" noChangeAspect="1" noChangeArrowheads="1" noTextEdit="1"/>
          </p:cNvSpPr>
          <p:nvPr>
            <p:ph type="sldImg"/>
          </p:nvPr>
        </p:nvSpPr>
        <p:spPr>
          <a:xfrm>
            <a:off x="1150938" y="692150"/>
            <a:ext cx="4556125" cy="3416300"/>
          </a:xfrm>
          <a:ln/>
        </p:spPr>
      </p:sp>
      <p:sp>
        <p:nvSpPr>
          <p:cNvPr id="41988" name="Rectangle 3">
            <a:extLst>
              <a:ext uri="{FF2B5EF4-FFF2-40B4-BE49-F238E27FC236}">
                <a16:creationId xmlns:a16="http://schemas.microsoft.com/office/drawing/2014/main" id="{F3CB8348-953F-49E1-B182-6288D8C9C8CF}"/>
              </a:ext>
            </a:extLst>
          </p:cNvPr>
          <p:cNvSpPr>
            <a:spLocks noGrp="1" noChangeArrowheads="1"/>
          </p:cNvSpPr>
          <p:nvPr>
            <p:ph type="body" idx="1"/>
          </p:nvPr>
        </p:nvSpPr>
        <p:spPr>
          <a:noFill/>
        </p:spPr>
        <p:txBody>
          <a:bodyP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a:extLst>
              <a:ext uri="{FF2B5EF4-FFF2-40B4-BE49-F238E27FC236}">
                <a16:creationId xmlns:a16="http://schemas.microsoft.com/office/drawing/2014/main" id="{0024675E-5F0B-4EFA-92C8-8F94934F0375}"/>
              </a:ext>
            </a:extLst>
          </p:cNvPr>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9750388-97A9-4E4A-B631-7EDBBEB94651}" type="slidenum">
              <a:rPr lang="it-IT" altLang="it-IT" sz="1000" smtClean="0"/>
              <a:pPr>
                <a:spcBef>
                  <a:spcPct val="0"/>
                </a:spcBef>
              </a:pPr>
              <a:t>19</a:t>
            </a:fld>
            <a:endParaRPr lang="it-IT" altLang="it-IT" sz="1000"/>
          </a:p>
        </p:txBody>
      </p:sp>
      <p:sp>
        <p:nvSpPr>
          <p:cNvPr id="46083" name="Rectangle 2">
            <a:extLst>
              <a:ext uri="{FF2B5EF4-FFF2-40B4-BE49-F238E27FC236}">
                <a16:creationId xmlns:a16="http://schemas.microsoft.com/office/drawing/2014/main" id="{E3908D25-8E19-41FC-A557-ECE0A90B101E}"/>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46084" name="Rectangle 3">
            <a:extLst>
              <a:ext uri="{FF2B5EF4-FFF2-40B4-BE49-F238E27FC236}">
                <a16:creationId xmlns:a16="http://schemas.microsoft.com/office/drawing/2014/main" id="{D4B48CB3-D8A8-4707-A0CE-AC41676D26AE}"/>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it-IT" alt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40F0F739-1CD6-4AAE-8C4E-E2C582FE4DD5}"/>
              </a:ext>
            </a:extLst>
          </p:cNvPr>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9B77D03-F560-4AD6-92F0-B859AE3C8DCE}" type="slidenum">
              <a:rPr lang="it-IT" altLang="it-IT" sz="1000" smtClean="0"/>
              <a:pPr>
                <a:spcBef>
                  <a:spcPct val="0"/>
                </a:spcBef>
              </a:pPr>
              <a:t>2</a:t>
            </a:fld>
            <a:endParaRPr lang="it-IT" altLang="it-IT" sz="1000"/>
          </a:p>
        </p:txBody>
      </p:sp>
      <p:sp>
        <p:nvSpPr>
          <p:cNvPr id="7171" name="Rectangle 2">
            <a:extLst>
              <a:ext uri="{FF2B5EF4-FFF2-40B4-BE49-F238E27FC236}">
                <a16:creationId xmlns:a16="http://schemas.microsoft.com/office/drawing/2014/main" id="{3F92CA05-E0B9-45AB-BA79-4FF59C749B81}"/>
              </a:ext>
            </a:extLst>
          </p:cNvPr>
          <p:cNvSpPr>
            <a:spLocks noGrp="1" noRot="1" noChangeAspect="1" noChangeArrowheads="1" noTextEdit="1"/>
          </p:cNvSpPr>
          <p:nvPr>
            <p:ph type="sldImg"/>
          </p:nvPr>
        </p:nvSpPr>
        <p:spPr>
          <a:xfrm>
            <a:off x="1150938" y="692150"/>
            <a:ext cx="4556125" cy="3416300"/>
          </a:xfrm>
          <a:ln/>
        </p:spPr>
      </p:sp>
      <p:sp>
        <p:nvSpPr>
          <p:cNvPr id="7172" name="Rectangle 3">
            <a:extLst>
              <a:ext uri="{FF2B5EF4-FFF2-40B4-BE49-F238E27FC236}">
                <a16:creationId xmlns:a16="http://schemas.microsoft.com/office/drawing/2014/main" id="{63008205-9FBC-44EF-BDB1-42C1B3AA80DC}"/>
              </a:ext>
            </a:extLst>
          </p:cNvPr>
          <p:cNvSpPr>
            <a:spLocks noGrp="1" noChangeArrowheads="1"/>
          </p:cNvSpPr>
          <p:nvPr>
            <p:ph type="body" idx="1"/>
          </p:nvPr>
        </p:nvSpPr>
        <p:spPr>
          <a:noFill/>
        </p:spPr>
        <p:txBody>
          <a:bodyPr/>
          <a:lstStyle/>
          <a:p>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a:extLst>
              <a:ext uri="{FF2B5EF4-FFF2-40B4-BE49-F238E27FC236}">
                <a16:creationId xmlns:a16="http://schemas.microsoft.com/office/drawing/2014/main" id="{971B187A-149C-407A-BBC7-3D5CF8B02DEE}"/>
              </a:ext>
            </a:extLst>
          </p:cNvPr>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BA6E44F-54BB-4FE7-B6F3-19EE71625E18}" type="slidenum">
              <a:rPr lang="it-IT" altLang="it-IT" sz="1000" smtClean="0"/>
              <a:pPr>
                <a:spcBef>
                  <a:spcPct val="0"/>
                </a:spcBef>
              </a:pPr>
              <a:t>20</a:t>
            </a:fld>
            <a:endParaRPr lang="it-IT" altLang="it-IT" sz="1000"/>
          </a:p>
        </p:txBody>
      </p:sp>
      <p:sp>
        <p:nvSpPr>
          <p:cNvPr id="52227" name="Rectangle 2">
            <a:extLst>
              <a:ext uri="{FF2B5EF4-FFF2-40B4-BE49-F238E27FC236}">
                <a16:creationId xmlns:a16="http://schemas.microsoft.com/office/drawing/2014/main" id="{10B806B6-F7B3-4422-A3BC-AE116FD97F0A}"/>
              </a:ext>
            </a:extLst>
          </p:cNvPr>
          <p:cNvSpPr>
            <a:spLocks noGrp="1" noRot="1" noChangeAspect="1" noChangeArrowheads="1" noTextEdit="1"/>
          </p:cNvSpPr>
          <p:nvPr>
            <p:ph type="sldImg"/>
          </p:nvPr>
        </p:nvSpPr>
        <p:spPr>
          <a:xfrm>
            <a:off x="1150938" y="692150"/>
            <a:ext cx="4556125" cy="3416300"/>
          </a:xfrm>
          <a:ln/>
        </p:spPr>
      </p:sp>
      <p:sp>
        <p:nvSpPr>
          <p:cNvPr id="52228" name="Rectangle 3">
            <a:extLst>
              <a:ext uri="{FF2B5EF4-FFF2-40B4-BE49-F238E27FC236}">
                <a16:creationId xmlns:a16="http://schemas.microsoft.com/office/drawing/2014/main" id="{438BCA99-CE87-4763-A62F-A36CF321650C}"/>
              </a:ext>
            </a:extLst>
          </p:cNvPr>
          <p:cNvSpPr>
            <a:spLocks noGrp="1" noChangeArrowheads="1"/>
          </p:cNvSpPr>
          <p:nvPr>
            <p:ph type="body" idx="1"/>
          </p:nvPr>
        </p:nvSpPr>
        <p:spPr>
          <a:noFill/>
        </p:spPr>
        <p:txBody>
          <a:bodyPr/>
          <a:lstStyle/>
          <a:p>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a:extLst>
              <a:ext uri="{FF2B5EF4-FFF2-40B4-BE49-F238E27FC236}">
                <a16:creationId xmlns:a16="http://schemas.microsoft.com/office/drawing/2014/main" id="{D89E806B-2F49-4677-8DA8-D8835FE84489}"/>
              </a:ext>
            </a:extLst>
          </p:cNvPr>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D6252A9-9901-4FEA-B704-320D99398970}" type="slidenum">
              <a:rPr lang="it-IT" altLang="it-IT" sz="1000" smtClean="0"/>
              <a:pPr>
                <a:spcBef>
                  <a:spcPct val="0"/>
                </a:spcBef>
              </a:pPr>
              <a:t>21</a:t>
            </a:fld>
            <a:endParaRPr lang="it-IT" altLang="it-IT" sz="1000"/>
          </a:p>
        </p:txBody>
      </p:sp>
      <p:sp>
        <p:nvSpPr>
          <p:cNvPr id="54275" name="Rectangle 2">
            <a:extLst>
              <a:ext uri="{FF2B5EF4-FFF2-40B4-BE49-F238E27FC236}">
                <a16:creationId xmlns:a16="http://schemas.microsoft.com/office/drawing/2014/main" id="{5D29DA67-19C8-4DF1-AF04-091D36F6923C}"/>
              </a:ext>
            </a:extLst>
          </p:cNvPr>
          <p:cNvSpPr>
            <a:spLocks noGrp="1" noRot="1" noChangeAspect="1" noChangeArrowheads="1" noTextEdit="1"/>
          </p:cNvSpPr>
          <p:nvPr>
            <p:ph type="sldImg"/>
          </p:nvPr>
        </p:nvSpPr>
        <p:spPr>
          <a:xfrm>
            <a:off x="1150938" y="692150"/>
            <a:ext cx="4556125" cy="3416300"/>
          </a:xfrm>
          <a:ln/>
        </p:spPr>
      </p:sp>
      <p:sp>
        <p:nvSpPr>
          <p:cNvPr id="54276" name="Rectangle 3">
            <a:extLst>
              <a:ext uri="{FF2B5EF4-FFF2-40B4-BE49-F238E27FC236}">
                <a16:creationId xmlns:a16="http://schemas.microsoft.com/office/drawing/2014/main" id="{E3196E7B-2A6F-4106-ABB2-A0A43194F6A1}"/>
              </a:ext>
            </a:extLst>
          </p:cNvPr>
          <p:cNvSpPr>
            <a:spLocks noGrp="1" noChangeArrowheads="1"/>
          </p:cNvSpPr>
          <p:nvPr>
            <p:ph type="body" idx="1"/>
          </p:nvPr>
        </p:nvSpPr>
        <p:spPr>
          <a:noFill/>
        </p:spPr>
        <p:txBody>
          <a:bodyP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950E0B48-5B49-4FFC-88C1-67DF28B861E4}"/>
              </a:ext>
            </a:extLst>
          </p:cNvPr>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DC31BA4-7BAA-4018-A03B-2536FE5E638B}" type="slidenum">
              <a:rPr lang="it-IT" altLang="it-IT" sz="1000" smtClean="0"/>
              <a:pPr>
                <a:spcBef>
                  <a:spcPct val="0"/>
                </a:spcBef>
              </a:pPr>
              <a:t>3</a:t>
            </a:fld>
            <a:endParaRPr lang="it-IT" altLang="it-IT" sz="1000"/>
          </a:p>
        </p:txBody>
      </p:sp>
      <p:sp>
        <p:nvSpPr>
          <p:cNvPr id="9219" name="Rectangle 2">
            <a:extLst>
              <a:ext uri="{FF2B5EF4-FFF2-40B4-BE49-F238E27FC236}">
                <a16:creationId xmlns:a16="http://schemas.microsoft.com/office/drawing/2014/main" id="{2058AAA7-0D58-4BEA-84EE-B840407D7B1A}"/>
              </a:ext>
            </a:extLst>
          </p:cNvPr>
          <p:cNvSpPr>
            <a:spLocks noGrp="1" noRot="1" noChangeAspect="1" noChangeArrowheads="1" noTextEdit="1"/>
          </p:cNvSpPr>
          <p:nvPr>
            <p:ph type="sldImg"/>
          </p:nvPr>
        </p:nvSpPr>
        <p:spPr>
          <a:xfrm>
            <a:off x="1150938" y="692150"/>
            <a:ext cx="4556125" cy="3416300"/>
          </a:xfrm>
          <a:ln/>
        </p:spPr>
      </p:sp>
      <p:sp>
        <p:nvSpPr>
          <p:cNvPr id="9220" name="Rectangle 3">
            <a:extLst>
              <a:ext uri="{FF2B5EF4-FFF2-40B4-BE49-F238E27FC236}">
                <a16:creationId xmlns:a16="http://schemas.microsoft.com/office/drawing/2014/main" id="{7FEA616F-5B3B-4133-B7D8-52C40D259338}"/>
              </a:ext>
            </a:extLst>
          </p:cNvPr>
          <p:cNvSpPr>
            <a:spLocks noGrp="1" noChangeArrowheads="1"/>
          </p:cNvSpPr>
          <p:nvPr>
            <p:ph type="body" idx="1"/>
          </p:nvPr>
        </p:nvSpPr>
        <p:spPr>
          <a:noFill/>
        </p:spPr>
        <p:txBody>
          <a:bodyP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a:extLst>
              <a:ext uri="{FF2B5EF4-FFF2-40B4-BE49-F238E27FC236}">
                <a16:creationId xmlns:a16="http://schemas.microsoft.com/office/drawing/2014/main" id="{E1D6558D-6109-4C7A-B387-B933489669B1}"/>
              </a:ext>
            </a:extLst>
          </p:cNvPr>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9780632-7A6B-40B2-9F43-B4692A622182}" type="slidenum">
              <a:rPr lang="it-IT" altLang="it-IT" sz="1000" smtClean="0"/>
              <a:pPr>
                <a:spcBef>
                  <a:spcPct val="0"/>
                </a:spcBef>
              </a:pPr>
              <a:t>4</a:t>
            </a:fld>
            <a:endParaRPr lang="it-IT" altLang="it-IT" sz="1000"/>
          </a:p>
        </p:txBody>
      </p:sp>
      <p:sp>
        <p:nvSpPr>
          <p:cNvPr id="11267" name="Rectangle 2">
            <a:extLst>
              <a:ext uri="{FF2B5EF4-FFF2-40B4-BE49-F238E27FC236}">
                <a16:creationId xmlns:a16="http://schemas.microsoft.com/office/drawing/2014/main" id="{B2A5FFBB-210C-4CDF-8583-FE5E1796D9A8}"/>
              </a:ext>
            </a:extLst>
          </p:cNvPr>
          <p:cNvSpPr>
            <a:spLocks noGrp="1" noRot="1" noChangeAspect="1" noChangeArrowheads="1" noTextEdit="1"/>
          </p:cNvSpPr>
          <p:nvPr>
            <p:ph type="sldImg"/>
          </p:nvPr>
        </p:nvSpPr>
        <p:spPr>
          <a:xfrm>
            <a:off x="1150938" y="692150"/>
            <a:ext cx="4556125" cy="3416300"/>
          </a:xfrm>
          <a:ln/>
        </p:spPr>
      </p:sp>
      <p:sp>
        <p:nvSpPr>
          <p:cNvPr id="11268" name="Rectangle 3">
            <a:extLst>
              <a:ext uri="{FF2B5EF4-FFF2-40B4-BE49-F238E27FC236}">
                <a16:creationId xmlns:a16="http://schemas.microsoft.com/office/drawing/2014/main" id="{B7F8C550-5792-4587-95AE-20271E508172}"/>
              </a:ext>
            </a:extLst>
          </p:cNvPr>
          <p:cNvSpPr>
            <a:spLocks noGrp="1" noChangeArrowheads="1"/>
          </p:cNvSpPr>
          <p:nvPr>
            <p:ph type="body" idx="1"/>
          </p:nvPr>
        </p:nvSpPr>
        <p:spPr>
          <a:noFill/>
        </p:spPr>
        <p:txBody>
          <a:bodyP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a:extLst>
              <a:ext uri="{FF2B5EF4-FFF2-40B4-BE49-F238E27FC236}">
                <a16:creationId xmlns:a16="http://schemas.microsoft.com/office/drawing/2014/main" id="{9A068F59-E158-4CA1-862A-BBC2469A9419}"/>
              </a:ext>
            </a:extLst>
          </p:cNvPr>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ED9F47-CD29-4801-B9C0-3E8F3E64AA62}" type="slidenum">
              <a:rPr lang="it-IT" altLang="it-IT" sz="1000" smtClean="0"/>
              <a:pPr>
                <a:spcBef>
                  <a:spcPct val="0"/>
                </a:spcBef>
              </a:pPr>
              <a:t>5</a:t>
            </a:fld>
            <a:endParaRPr lang="it-IT" altLang="it-IT" sz="1000"/>
          </a:p>
        </p:txBody>
      </p:sp>
      <p:sp>
        <p:nvSpPr>
          <p:cNvPr id="13315" name="Rectangle 2">
            <a:extLst>
              <a:ext uri="{FF2B5EF4-FFF2-40B4-BE49-F238E27FC236}">
                <a16:creationId xmlns:a16="http://schemas.microsoft.com/office/drawing/2014/main" id="{D2CF54E2-4891-4B00-9C22-46685822D983}"/>
              </a:ext>
            </a:extLst>
          </p:cNvPr>
          <p:cNvSpPr>
            <a:spLocks noGrp="1" noRot="1" noChangeAspect="1" noChangeArrowheads="1" noTextEdit="1"/>
          </p:cNvSpPr>
          <p:nvPr>
            <p:ph type="sldImg"/>
          </p:nvPr>
        </p:nvSpPr>
        <p:spPr>
          <a:xfrm>
            <a:off x="1150938" y="692150"/>
            <a:ext cx="4556125" cy="3416300"/>
          </a:xfrm>
          <a:ln/>
        </p:spPr>
      </p:sp>
      <p:sp>
        <p:nvSpPr>
          <p:cNvPr id="13316" name="Rectangle 3">
            <a:extLst>
              <a:ext uri="{FF2B5EF4-FFF2-40B4-BE49-F238E27FC236}">
                <a16:creationId xmlns:a16="http://schemas.microsoft.com/office/drawing/2014/main" id="{8CC79387-55D5-4C77-B1C3-11007F497643}"/>
              </a:ext>
            </a:extLst>
          </p:cNvPr>
          <p:cNvSpPr>
            <a:spLocks noGrp="1" noChangeArrowheads="1"/>
          </p:cNvSpPr>
          <p:nvPr>
            <p:ph type="body" idx="1"/>
          </p:nvPr>
        </p:nvSpPr>
        <p:spPr>
          <a:noFill/>
        </p:spPr>
        <p:txBody>
          <a:bodyPr/>
          <a:lstStyle/>
          <a:p>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a:extLst>
              <a:ext uri="{FF2B5EF4-FFF2-40B4-BE49-F238E27FC236}">
                <a16:creationId xmlns:a16="http://schemas.microsoft.com/office/drawing/2014/main" id="{16BA7FA4-FA86-406B-8EF2-EFFDF977EB2D}"/>
              </a:ext>
            </a:extLst>
          </p:cNvPr>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43E9821-BA7C-40B0-A4FA-51BB5A50F530}" type="slidenum">
              <a:rPr lang="it-IT" altLang="it-IT" sz="1000" smtClean="0"/>
              <a:pPr>
                <a:spcBef>
                  <a:spcPct val="0"/>
                </a:spcBef>
              </a:pPr>
              <a:t>6</a:t>
            </a:fld>
            <a:endParaRPr lang="it-IT" altLang="it-IT" sz="1000"/>
          </a:p>
        </p:txBody>
      </p:sp>
      <p:sp>
        <p:nvSpPr>
          <p:cNvPr id="15363" name="Rectangle 2">
            <a:extLst>
              <a:ext uri="{FF2B5EF4-FFF2-40B4-BE49-F238E27FC236}">
                <a16:creationId xmlns:a16="http://schemas.microsoft.com/office/drawing/2014/main" id="{A48BF650-89BD-4519-8108-07F58B058BE7}"/>
              </a:ext>
            </a:extLst>
          </p:cNvPr>
          <p:cNvSpPr>
            <a:spLocks noGrp="1" noRot="1" noChangeAspect="1" noChangeArrowheads="1" noTextEdit="1"/>
          </p:cNvSpPr>
          <p:nvPr>
            <p:ph type="sldImg"/>
          </p:nvPr>
        </p:nvSpPr>
        <p:spPr>
          <a:xfrm>
            <a:off x="1150938" y="692150"/>
            <a:ext cx="4556125" cy="3416300"/>
          </a:xfrm>
          <a:ln/>
        </p:spPr>
      </p:sp>
      <p:sp>
        <p:nvSpPr>
          <p:cNvPr id="15364" name="Rectangle 3">
            <a:extLst>
              <a:ext uri="{FF2B5EF4-FFF2-40B4-BE49-F238E27FC236}">
                <a16:creationId xmlns:a16="http://schemas.microsoft.com/office/drawing/2014/main" id="{72064230-7228-473C-9AC5-7095770A4DCC}"/>
              </a:ext>
            </a:extLst>
          </p:cNvPr>
          <p:cNvSpPr>
            <a:spLocks noGrp="1" noChangeArrowheads="1"/>
          </p:cNvSpPr>
          <p:nvPr>
            <p:ph type="body" idx="1"/>
          </p:nvPr>
        </p:nvSpPr>
        <p:spPr>
          <a:noFill/>
        </p:spPr>
        <p:txBody>
          <a:bodyPr/>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a:extLst>
              <a:ext uri="{FF2B5EF4-FFF2-40B4-BE49-F238E27FC236}">
                <a16:creationId xmlns:a16="http://schemas.microsoft.com/office/drawing/2014/main" id="{04A66FE3-E59E-4D0B-A478-13F0F631C0A7}"/>
              </a:ext>
            </a:extLst>
          </p:cNvPr>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862CF8C-37E8-4A72-8469-20F618714C60}" type="slidenum">
              <a:rPr lang="it-IT" altLang="it-IT" sz="1000" smtClean="0"/>
              <a:pPr>
                <a:spcBef>
                  <a:spcPct val="0"/>
                </a:spcBef>
              </a:pPr>
              <a:t>7</a:t>
            </a:fld>
            <a:endParaRPr lang="it-IT" altLang="it-IT" sz="1000"/>
          </a:p>
        </p:txBody>
      </p:sp>
      <p:sp>
        <p:nvSpPr>
          <p:cNvPr id="17411" name="Rectangle 2">
            <a:extLst>
              <a:ext uri="{FF2B5EF4-FFF2-40B4-BE49-F238E27FC236}">
                <a16:creationId xmlns:a16="http://schemas.microsoft.com/office/drawing/2014/main" id="{F3D540AC-AA71-4657-A4EF-CA92A375D3C2}"/>
              </a:ext>
            </a:extLst>
          </p:cNvPr>
          <p:cNvSpPr>
            <a:spLocks noGrp="1" noRot="1" noChangeAspect="1" noChangeArrowheads="1" noTextEdit="1"/>
          </p:cNvSpPr>
          <p:nvPr>
            <p:ph type="sldImg"/>
          </p:nvPr>
        </p:nvSpPr>
        <p:spPr>
          <a:xfrm>
            <a:off x="1150938" y="692150"/>
            <a:ext cx="4556125" cy="3416300"/>
          </a:xfrm>
          <a:ln/>
        </p:spPr>
      </p:sp>
      <p:sp>
        <p:nvSpPr>
          <p:cNvPr id="17412" name="Rectangle 3">
            <a:extLst>
              <a:ext uri="{FF2B5EF4-FFF2-40B4-BE49-F238E27FC236}">
                <a16:creationId xmlns:a16="http://schemas.microsoft.com/office/drawing/2014/main" id="{EB93B449-595F-4972-84C1-15330140433B}"/>
              </a:ext>
            </a:extLst>
          </p:cNvPr>
          <p:cNvSpPr>
            <a:spLocks noGrp="1" noChangeArrowheads="1"/>
          </p:cNvSpPr>
          <p:nvPr>
            <p:ph type="body" idx="1"/>
          </p:nvPr>
        </p:nvSpPr>
        <p:spPr>
          <a:noFill/>
        </p:spPr>
        <p:txBody>
          <a:bodyP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a:extLst>
              <a:ext uri="{FF2B5EF4-FFF2-40B4-BE49-F238E27FC236}">
                <a16:creationId xmlns:a16="http://schemas.microsoft.com/office/drawing/2014/main" id="{4436763B-6619-421A-A08F-5E9B6EAC33CF}"/>
              </a:ext>
            </a:extLst>
          </p:cNvPr>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A717260-162D-4D63-9C01-4F0C9DB5F0BD}" type="slidenum">
              <a:rPr lang="it-IT" altLang="it-IT" sz="1000" smtClean="0"/>
              <a:pPr>
                <a:spcBef>
                  <a:spcPct val="0"/>
                </a:spcBef>
              </a:pPr>
              <a:t>8</a:t>
            </a:fld>
            <a:endParaRPr lang="it-IT" altLang="it-IT" sz="1000"/>
          </a:p>
        </p:txBody>
      </p:sp>
      <p:sp>
        <p:nvSpPr>
          <p:cNvPr id="19459" name="Rectangle 2">
            <a:extLst>
              <a:ext uri="{FF2B5EF4-FFF2-40B4-BE49-F238E27FC236}">
                <a16:creationId xmlns:a16="http://schemas.microsoft.com/office/drawing/2014/main" id="{3E38C8A6-F651-4AA4-910A-F166D84C246B}"/>
              </a:ext>
            </a:extLst>
          </p:cNvPr>
          <p:cNvSpPr>
            <a:spLocks noGrp="1" noRot="1" noChangeAspect="1" noChangeArrowheads="1" noTextEdit="1"/>
          </p:cNvSpPr>
          <p:nvPr>
            <p:ph type="sldImg"/>
          </p:nvPr>
        </p:nvSpPr>
        <p:spPr>
          <a:xfrm>
            <a:off x="1150938" y="692150"/>
            <a:ext cx="4556125" cy="3416300"/>
          </a:xfrm>
          <a:ln/>
        </p:spPr>
      </p:sp>
      <p:sp>
        <p:nvSpPr>
          <p:cNvPr id="19460" name="Rectangle 3">
            <a:extLst>
              <a:ext uri="{FF2B5EF4-FFF2-40B4-BE49-F238E27FC236}">
                <a16:creationId xmlns:a16="http://schemas.microsoft.com/office/drawing/2014/main" id="{83DA4DB6-6E49-4094-957F-54BD12E5C767}"/>
              </a:ext>
            </a:extLst>
          </p:cNvPr>
          <p:cNvSpPr>
            <a:spLocks noGrp="1" noChangeArrowheads="1"/>
          </p:cNvSpPr>
          <p:nvPr>
            <p:ph type="body" idx="1"/>
          </p:nvPr>
        </p:nvSpPr>
        <p:spPr>
          <a:noFill/>
        </p:spPr>
        <p:txBody>
          <a:bodyP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a:extLst>
              <a:ext uri="{FF2B5EF4-FFF2-40B4-BE49-F238E27FC236}">
                <a16:creationId xmlns:a16="http://schemas.microsoft.com/office/drawing/2014/main" id="{FAB0DF0D-C043-4D38-ACCC-A579CCAF1EAD}"/>
              </a:ext>
            </a:extLst>
          </p:cNvPr>
          <p:cNvSpPr>
            <a:spLocks noGrp="1" noChangeArrowheads="1"/>
          </p:cNvSpPr>
          <p:nvPr>
            <p:ph type="sldNum" sz="quarter" idx="5"/>
          </p:nvPr>
        </p:nvSpPr>
        <p:spPr>
          <a:noFill/>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5FE2FEC-D743-4972-9986-5ACC9F862CE1}" type="slidenum">
              <a:rPr lang="it-IT" altLang="it-IT" sz="1000" smtClean="0"/>
              <a:pPr>
                <a:spcBef>
                  <a:spcPct val="0"/>
                </a:spcBef>
              </a:pPr>
              <a:t>9</a:t>
            </a:fld>
            <a:endParaRPr lang="it-IT" altLang="it-IT" sz="1000"/>
          </a:p>
        </p:txBody>
      </p:sp>
      <p:sp>
        <p:nvSpPr>
          <p:cNvPr id="21507" name="Rectangle 2">
            <a:extLst>
              <a:ext uri="{FF2B5EF4-FFF2-40B4-BE49-F238E27FC236}">
                <a16:creationId xmlns:a16="http://schemas.microsoft.com/office/drawing/2014/main" id="{C4A8ABC9-DD87-42AA-993A-902E81BDD753}"/>
              </a:ext>
            </a:extLst>
          </p:cNvPr>
          <p:cNvSpPr>
            <a:spLocks noGrp="1" noRot="1" noChangeAspect="1" noChangeArrowheads="1" noTextEdit="1"/>
          </p:cNvSpPr>
          <p:nvPr>
            <p:ph type="sldImg"/>
          </p:nvPr>
        </p:nvSpPr>
        <p:spPr>
          <a:xfrm>
            <a:off x="1150938" y="692150"/>
            <a:ext cx="4556125" cy="3416300"/>
          </a:xfrm>
          <a:ln/>
        </p:spPr>
      </p:sp>
      <p:sp>
        <p:nvSpPr>
          <p:cNvPr id="21508" name="Rectangle 3">
            <a:extLst>
              <a:ext uri="{FF2B5EF4-FFF2-40B4-BE49-F238E27FC236}">
                <a16:creationId xmlns:a16="http://schemas.microsoft.com/office/drawing/2014/main" id="{24D46349-8ABE-48A7-98D1-98FF7AB42E45}"/>
              </a:ext>
            </a:extLst>
          </p:cNvPr>
          <p:cNvSpPr>
            <a:spLocks noGrp="1" noChangeArrowheads="1"/>
          </p:cNvSpPr>
          <p:nvPr>
            <p:ph type="body" idx="1"/>
          </p:nvPr>
        </p:nvSpPr>
        <p:spPr>
          <a:noFill/>
        </p:spPr>
        <p:txBody>
          <a:bodyP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2">
            <a:extLst>
              <a:ext uri="{FF2B5EF4-FFF2-40B4-BE49-F238E27FC236}">
                <a16:creationId xmlns:a16="http://schemas.microsoft.com/office/drawing/2014/main" id="{ED44024E-04A0-4EEA-9D67-6627C9DBF7AF}"/>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3">
            <a:extLst>
              <a:ext uri="{FF2B5EF4-FFF2-40B4-BE49-F238E27FC236}">
                <a16:creationId xmlns:a16="http://schemas.microsoft.com/office/drawing/2014/main" id="{EEDA0EA1-EA49-472A-AE0E-25F8BF7EDCD4}"/>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4">
            <a:extLst>
              <a:ext uri="{FF2B5EF4-FFF2-40B4-BE49-F238E27FC236}">
                <a16:creationId xmlns:a16="http://schemas.microsoft.com/office/drawing/2014/main" id="{B4E42365-9F03-4F14-8EE4-09CFC26A6411}"/>
              </a:ext>
            </a:extLst>
          </p:cNvPr>
          <p:cNvSpPr>
            <a:spLocks noGrp="1" noChangeArrowheads="1"/>
          </p:cNvSpPr>
          <p:nvPr>
            <p:ph type="sldNum" sz="quarter" idx="12"/>
          </p:nvPr>
        </p:nvSpPr>
        <p:spPr>
          <a:ln/>
        </p:spPr>
        <p:txBody>
          <a:bodyPr/>
          <a:lstStyle>
            <a:lvl1pPr>
              <a:defRPr/>
            </a:lvl1pPr>
          </a:lstStyle>
          <a:p>
            <a:pPr>
              <a:defRPr/>
            </a:pPr>
            <a:fld id="{5C92472A-9DCF-4DFE-94A4-7B929028D8AE}" type="slidenum">
              <a:rPr lang="it-IT"/>
              <a:pPr>
                <a:defRPr/>
              </a:pPr>
              <a:t>‹N›</a:t>
            </a:fld>
            <a:endParaRPr lang="it-IT"/>
          </a:p>
        </p:txBody>
      </p:sp>
    </p:spTree>
    <p:extLst>
      <p:ext uri="{BB962C8B-B14F-4D97-AF65-F5344CB8AC3E}">
        <p14:creationId xmlns:p14="http://schemas.microsoft.com/office/powerpoint/2010/main" val="894023644"/>
      </p:ext>
    </p:extLst>
  </p:cSld>
  <p:clrMapOvr>
    <a:masterClrMapping/>
  </p:clrMapOvr>
  <p:transition spd="slow">
    <p:split/>
    <p:sndAc>
      <p:stSnd>
        <p:snd r:embed="rId1" name="PROIETT.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
            <a:extLst>
              <a:ext uri="{FF2B5EF4-FFF2-40B4-BE49-F238E27FC236}">
                <a16:creationId xmlns:a16="http://schemas.microsoft.com/office/drawing/2014/main" id="{1AF7B745-EDE7-4585-9983-E31FF04A3D87}"/>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3">
            <a:extLst>
              <a:ext uri="{FF2B5EF4-FFF2-40B4-BE49-F238E27FC236}">
                <a16:creationId xmlns:a16="http://schemas.microsoft.com/office/drawing/2014/main" id="{175BA520-A2A9-4C23-B893-A0464CD9D085}"/>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4">
            <a:extLst>
              <a:ext uri="{FF2B5EF4-FFF2-40B4-BE49-F238E27FC236}">
                <a16:creationId xmlns:a16="http://schemas.microsoft.com/office/drawing/2014/main" id="{8173D5B7-A68E-450B-BD6B-E218EEF27955}"/>
              </a:ext>
            </a:extLst>
          </p:cNvPr>
          <p:cNvSpPr>
            <a:spLocks noGrp="1" noChangeArrowheads="1"/>
          </p:cNvSpPr>
          <p:nvPr>
            <p:ph type="sldNum" sz="quarter" idx="12"/>
          </p:nvPr>
        </p:nvSpPr>
        <p:spPr>
          <a:ln/>
        </p:spPr>
        <p:txBody>
          <a:bodyPr/>
          <a:lstStyle>
            <a:lvl1pPr>
              <a:defRPr/>
            </a:lvl1pPr>
          </a:lstStyle>
          <a:p>
            <a:pPr>
              <a:defRPr/>
            </a:pPr>
            <a:fld id="{C51480F5-C825-4BE2-A455-95D22F3C1947}" type="slidenum">
              <a:rPr lang="it-IT"/>
              <a:pPr>
                <a:defRPr/>
              </a:pPr>
              <a:t>‹N›</a:t>
            </a:fld>
            <a:endParaRPr lang="it-IT"/>
          </a:p>
        </p:txBody>
      </p:sp>
    </p:spTree>
    <p:extLst>
      <p:ext uri="{BB962C8B-B14F-4D97-AF65-F5344CB8AC3E}">
        <p14:creationId xmlns:p14="http://schemas.microsoft.com/office/powerpoint/2010/main" val="1687734698"/>
      </p:ext>
    </p:extLst>
  </p:cSld>
  <p:clrMapOvr>
    <a:masterClrMapping/>
  </p:clrMapOvr>
  <p:transition spd="slow">
    <p:split/>
    <p:sndAc>
      <p:stSnd>
        <p:snd r:embed="rId1" name="PROIETT.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
            <a:extLst>
              <a:ext uri="{FF2B5EF4-FFF2-40B4-BE49-F238E27FC236}">
                <a16:creationId xmlns:a16="http://schemas.microsoft.com/office/drawing/2014/main" id="{7E87466F-2A3D-49BB-925B-7F10C06075D1}"/>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3">
            <a:extLst>
              <a:ext uri="{FF2B5EF4-FFF2-40B4-BE49-F238E27FC236}">
                <a16:creationId xmlns:a16="http://schemas.microsoft.com/office/drawing/2014/main" id="{5E367C7C-F0B3-4ADF-B84C-00E10085DA32}"/>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4">
            <a:extLst>
              <a:ext uri="{FF2B5EF4-FFF2-40B4-BE49-F238E27FC236}">
                <a16:creationId xmlns:a16="http://schemas.microsoft.com/office/drawing/2014/main" id="{0EF9DA83-BFF1-4C23-A454-D643FF8CCE80}"/>
              </a:ext>
            </a:extLst>
          </p:cNvPr>
          <p:cNvSpPr>
            <a:spLocks noGrp="1" noChangeArrowheads="1"/>
          </p:cNvSpPr>
          <p:nvPr>
            <p:ph type="sldNum" sz="quarter" idx="12"/>
          </p:nvPr>
        </p:nvSpPr>
        <p:spPr>
          <a:ln/>
        </p:spPr>
        <p:txBody>
          <a:bodyPr/>
          <a:lstStyle>
            <a:lvl1pPr>
              <a:defRPr/>
            </a:lvl1pPr>
          </a:lstStyle>
          <a:p>
            <a:pPr>
              <a:defRPr/>
            </a:pPr>
            <a:fld id="{19DD18AA-0CAF-4C78-8EB5-192935D89894}" type="slidenum">
              <a:rPr lang="it-IT"/>
              <a:pPr>
                <a:defRPr/>
              </a:pPr>
              <a:t>‹N›</a:t>
            </a:fld>
            <a:endParaRPr lang="it-IT"/>
          </a:p>
        </p:txBody>
      </p:sp>
    </p:spTree>
    <p:extLst>
      <p:ext uri="{BB962C8B-B14F-4D97-AF65-F5344CB8AC3E}">
        <p14:creationId xmlns:p14="http://schemas.microsoft.com/office/powerpoint/2010/main" val="301931948"/>
      </p:ext>
    </p:extLst>
  </p:cSld>
  <p:clrMapOvr>
    <a:masterClrMapping/>
  </p:clrMapOvr>
  <p:transition spd="slow">
    <p:split/>
    <p:sndAc>
      <p:stSnd>
        <p:snd r:embed="rId1" name="PROIETT.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grafico 3"/>
          <p:cNvSpPr>
            <a:spLocks noGrp="1"/>
          </p:cNvSpPr>
          <p:nvPr>
            <p:ph type="chart" sz="half" idx="2"/>
          </p:nvPr>
        </p:nvSpPr>
        <p:spPr>
          <a:xfrm>
            <a:off x="4648200" y="1981200"/>
            <a:ext cx="3810000" cy="4114800"/>
          </a:xfrm>
        </p:spPr>
        <p:txBody>
          <a:bodyPr/>
          <a:lstStyle/>
          <a:p>
            <a:pPr lvl="0"/>
            <a:endParaRPr lang="it-IT" noProof="0"/>
          </a:p>
        </p:txBody>
      </p:sp>
      <p:sp>
        <p:nvSpPr>
          <p:cNvPr id="5" name="Rectangle 2">
            <a:extLst>
              <a:ext uri="{FF2B5EF4-FFF2-40B4-BE49-F238E27FC236}">
                <a16:creationId xmlns:a16="http://schemas.microsoft.com/office/drawing/2014/main" id="{206855A2-4A3B-4E6C-A8D5-74E07A0829F8}"/>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3">
            <a:extLst>
              <a:ext uri="{FF2B5EF4-FFF2-40B4-BE49-F238E27FC236}">
                <a16:creationId xmlns:a16="http://schemas.microsoft.com/office/drawing/2014/main" id="{1558E30E-2533-40E5-ADD9-A82476495F2E}"/>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4">
            <a:extLst>
              <a:ext uri="{FF2B5EF4-FFF2-40B4-BE49-F238E27FC236}">
                <a16:creationId xmlns:a16="http://schemas.microsoft.com/office/drawing/2014/main" id="{E17D35A0-786B-48FD-A833-DDDE0B605FC8}"/>
              </a:ext>
            </a:extLst>
          </p:cNvPr>
          <p:cNvSpPr>
            <a:spLocks noGrp="1" noChangeArrowheads="1"/>
          </p:cNvSpPr>
          <p:nvPr>
            <p:ph type="sldNum" sz="quarter" idx="12"/>
          </p:nvPr>
        </p:nvSpPr>
        <p:spPr>
          <a:ln/>
        </p:spPr>
        <p:txBody>
          <a:bodyPr/>
          <a:lstStyle>
            <a:lvl1pPr>
              <a:defRPr/>
            </a:lvl1pPr>
          </a:lstStyle>
          <a:p>
            <a:pPr>
              <a:defRPr/>
            </a:pPr>
            <a:fld id="{409BFB19-3C91-4019-98B2-C5ECA19A5585}" type="slidenum">
              <a:rPr lang="it-IT"/>
              <a:pPr>
                <a:defRPr/>
              </a:pPr>
              <a:t>‹N›</a:t>
            </a:fld>
            <a:endParaRPr lang="it-IT"/>
          </a:p>
        </p:txBody>
      </p:sp>
    </p:spTree>
    <p:extLst>
      <p:ext uri="{BB962C8B-B14F-4D97-AF65-F5344CB8AC3E}">
        <p14:creationId xmlns:p14="http://schemas.microsoft.com/office/powerpoint/2010/main" val="2072760536"/>
      </p:ext>
    </p:extLst>
  </p:cSld>
  <p:clrMapOvr>
    <a:masterClrMapping/>
  </p:clrMapOvr>
  <p:transition spd="slow">
    <p:split/>
    <p:sndAc>
      <p:stSnd>
        <p:snd r:embed="rId1" name="PROIETT.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
            <a:extLst>
              <a:ext uri="{FF2B5EF4-FFF2-40B4-BE49-F238E27FC236}">
                <a16:creationId xmlns:a16="http://schemas.microsoft.com/office/drawing/2014/main" id="{E5F8D9D7-3866-47A2-926F-907142FF7C19}"/>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3">
            <a:extLst>
              <a:ext uri="{FF2B5EF4-FFF2-40B4-BE49-F238E27FC236}">
                <a16:creationId xmlns:a16="http://schemas.microsoft.com/office/drawing/2014/main" id="{717C2549-B7F3-4C54-9C1B-51687396A7A2}"/>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4">
            <a:extLst>
              <a:ext uri="{FF2B5EF4-FFF2-40B4-BE49-F238E27FC236}">
                <a16:creationId xmlns:a16="http://schemas.microsoft.com/office/drawing/2014/main" id="{CB0C1975-6321-4989-830C-83898FBD5C42}"/>
              </a:ext>
            </a:extLst>
          </p:cNvPr>
          <p:cNvSpPr>
            <a:spLocks noGrp="1" noChangeArrowheads="1"/>
          </p:cNvSpPr>
          <p:nvPr>
            <p:ph type="sldNum" sz="quarter" idx="12"/>
          </p:nvPr>
        </p:nvSpPr>
        <p:spPr>
          <a:ln/>
        </p:spPr>
        <p:txBody>
          <a:bodyPr/>
          <a:lstStyle>
            <a:lvl1pPr>
              <a:defRPr/>
            </a:lvl1pPr>
          </a:lstStyle>
          <a:p>
            <a:pPr>
              <a:defRPr/>
            </a:pPr>
            <a:fld id="{2594E717-83D1-4331-BB2D-8BF231A8DC35}" type="slidenum">
              <a:rPr lang="it-IT"/>
              <a:pPr>
                <a:defRPr/>
              </a:pPr>
              <a:t>‹N›</a:t>
            </a:fld>
            <a:endParaRPr lang="it-IT"/>
          </a:p>
        </p:txBody>
      </p:sp>
    </p:spTree>
    <p:extLst>
      <p:ext uri="{BB962C8B-B14F-4D97-AF65-F5344CB8AC3E}">
        <p14:creationId xmlns:p14="http://schemas.microsoft.com/office/powerpoint/2010/main" val="788185375"/>
      </p:ext>
    </p:extLst>
  </p:cSld>
  <p:clrMapOvr>
    <a:masterClrMapping/>
  </p:clrMapOvr>
  <p:transition spd="slow">
    <p:split/>
    <p:sndAc>
      <p:stSnd>
        <p:snd r:embed="rId1" name="PROIETT.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
        <p:nvSpPr>
          <p:cNvPr id="4" name="Rectangle 2">
            <a:extLst>
              <a:ext uri="{FF2B5EF4-FFF2-40B4-BE49-F238E27FC236}">
                <a16:creationId xmlns:a16="http://schemas.microsoft.com/office/drawing/2014/main" id="{3280217B-5CF0-48C3-B97A-3B74B0EC6DD0}"/>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3">
            <a:extLst>
              <a:ext uri="{FF2B5EF4-FFF2-40B4-BE49-F238E27FC236}">
                <a16:creationId xmlns:a16="http://schemas.microsoft.com/office/drawing/2014/main" id="{D6520BD3-2F85-412A-9AB2-918BC789CF54}"/>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4">
            <a:extLst>
              <a:ext uri="{FF2B5EF4-FFF2-40B4-BE49-F238E27FC236}">
                <a16:creationId xmlns:a16="http://schemas.microsoft.com/office/drawing/2014/main" id="{B8A2F047-729F-4A14-B0B0-4CF62A5D7063}"/>
              </a:ext>
            </a:extLst>
          </p:cNvPr>
          <p:cNvSpPr>
            <a:spLocks noGrp="1" noChangeArrowheads="1"/>
          </p:cNvSpPr>
          <p:nvPr>
            <p:ph type="sldNum" sz="quarter" idx="12"/>
          </p:nvPr>
        </p:nvSpPr>
        <p:spPr>
          <a:ln/>
        </p:spPr>
        <p:txBody>
          <a:bodyPr/>
          <a:lstStyle>
            <a:lvl1pPr>
              <a:defRPr/>
            </a:lvl1pPr>
          </a:lstStyle>
          <a:p>
            <a:pPr>
              <a:defRPr/>
            </a:pPr>
            <a:fld id="{EE44AACE-28C4-4CC8-9350-D557A4D4AB59}" type="slidenum">
              <a:rPr lang="it-IT"/>
              <a:pPr>
                <a:defRPr/>
              </a:pPr>
              <a:t>‹N›</a:t>
            </a:fld>
            <a:endParaRPr lang="it-IT"/>
          </a:p>
        </p:txBody>
      </p:sp>
    </p:spTree>
    <p:extLst>
      <p:ext uri="{BB962C8B-B14F-4D97-AF65-F5344CB8AC3E}">
        <p14:creationId xmlns:p14="http://schemas.microsoft.com/office/powerpoint/2010/main" val="4285281931"/>
      </p:ext>
    </p:extLst>
  </p:cSld>
  <p:clrMapOvr>
    <a:masterClrMapping/>
  </p:clrMapOvr>
  <p:transition spd="slow">
    <p:split/>
    <p:sndAc>
      <p:stSnd>
        <p:snd r:embed="rId1" name="PROIETT.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2">
            <a:extLst>
              <a:ext uri="{FF2B5EF4-FFF2-40B4-BE49-F238E27FC236}">
                <a16:creationId xmlns:a16="http://schemas.microsoft.com/office/drawing/2014/main" id="{52705C41-92E0-4B0F-B1A6-94D86CFB8B2B}"/>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3">
            <a:extLst>
              <a:ext uri="{FF2B5EF4-FFF2-40B4-BE49-F238E27FC236}">
                <a16:creationId xmlns:a16="http://schemas.microsoft.com/office/drawing/2014/main" id="{6A47F462-44AA-4B2C-B48D-6E4D17B54CDC}"/>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4">
            <a:extLst>
              <a:ext uri="{FF2B5EF4-FFF2-40B4-BE49-F238E27FC236}">
                <a16:creationId xmlns:a16="http://schemas.microsoft.com/office/drawing/2014/main" id="{63B54782-45F4-4E7F-9CD5-52EAF1B72496}"/>
              </a:ext>
            </a:extLst>
          </p:cNvPr>
          <p:cNvSpPr>
            <a:spLocks noGrp="1" noChangeArrowheads="1"/>
          </p:cNvSpPr>
          <p:nvPr>
            <p:ph type="sldNum" sz="quarter" idx="12"/>
          </p:nvPr>
        </p:nvSpPr>
        <p:spPr>
          <a:ln/>
        </p:spPr>
        <p:txBody>
          <a:bodyPr/>
          <a:lstStyle>
            <a:lvl1pPr>
              <a:defRPr/>
            </a:lvl1pPr>
          </a:lstStyle>
          <a:p>
            <a:pPr>
              <a:defRPr/>
            </a:pPr>
            <a:fld id="{7F1599EF-0031-45D8-8DAF-40F2432E6AC9}" type="slidenum">
              <a:rPr lang="it-IT"/>
              <a:pPr>
                <a:defRPr/>
              </a:pPr>
              <a:t>‹N›</a:t>
            </a:fld>
            <a:endParaRPr lang="it-IT"/>
          </a:p>
        </p:txBody>
      </p:sp>
    </p:spTree>
    <p:extLst>
      <p:ext uri="{BB962C8B-B14F-4D97-AF65-F5344CB8AC3E}">
        <p14:creationId xmlns:p14="http://schemas.microsoft.com/office/powerpoint/2010/main" val="19693322"/>
      </p:ext>
    </p:extLst>
  </p:cSld>
  <p:clrMapOvr>
    <a:masterClrMapping/>
  </p:clrMapOvr>
  <p:transition spd="slow">
    <p:split/>
    <p:sndAc>
      <p:stSnd>
        <p:snd r:embed="rId1" name="PROIETT.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2">
            <a:extLst>
              <a:ext uri="{FF2B5EF4-FFF2-40B4-BE49-F238E27FC236}">
                <a16:creationId xmlns:a16="http://schemas.microsoft.com/office/drawing/2014/main" id="{3ED7E90A-4669-41F1-BCFE-46A1713CEF46}"/>
              </a:ext>
            </a:extLst>
          </p:cNvPr>
          <p:cNvSpPr>
            <a:spLocks noGrp="1" noChangeArrowheads="1"/>
          </p:cNvSpPr>
          <p:nvPr>
            <p:ph type="dt" sz="half" idx="10"/>
          </p:nvPr>
        </p:nvSpPr>
        <p:spPr>
          <a:ln/>
        </p:spPr>
        <p:txBody>
          <a:bodyPr/>
          <a:lstStyle>
            <a:lvl1pPr>
              <a:defRPr/>
            </a:lvl1pPr>
          </a:lstStyle>
          <a:p>
            <a:pPr>
              <a:defRPr/>
            </a:pPr>
            <a:endParaRPr lang="it-IT"/>
          </a:p>
        </p:txBody>
      </p:sp>
      <p:sp>
        <p:nvSpPr>
          <p:cNvPr id="8" name="Rectangle 3">
            <a:extLst>
              <a:ext uri="{FF2B5EF4-FFF2-40B4-BE49-F238E27FC236}">
                <a16:creationId xmlns:a16="http://schemas.microsoft.com/office/drawing/2014/main" id="{43FFC1E5-3526-4C6C-BE14-28D51880C03F}"/>
              </a:ext>
            </a:extLst>
          </p:cNvPr>
          <p:cNvSpPr>
            <a:spLocks noGrp="1" noChangeArrowheads="1"/>
          </p:cNvSpPr>
          <p:nvPr>
            <p:ph type="ftr" sz="quarter" idx="11"/>
          </p:nvPr>
        </p:nvSpPr>
        <p:spPr>
          <a:ln/>
        </p:spPr>
        <p:txBody>
          <a:bodyPr/>
          <a:lstStyle>
            <a:lvl1pPr>
              <a:defRPr/>
            </a:lvl1pPr>
          </a:lstStyle>
          <a:p>
            <a:pPr>
              <a:defRPr/>
            </a:pPr>
            <a:endParaRPr lang="it-IT"/>
          </a:p>
        </p:txBody>
      </p:sp>
      <p:sp>
        <p:nvSpPr>
          <p:cNvPr id="9" name="Rectangle 4">
            <a:extLst>
              <a:ext uri="{FF2B5EF4-FFF2-40B4-BE49-F238E27FC236}">
                <a16:creationId xmlns:a16="http://schemas.microsoft.com/office/drawing/2014/main" id="{A7D381FC-B6AF-4ACA-AE78-F05943F7F837}"/>
              </a:ext>
            </a:extLst>
          </p:cNvPr>
          <p:cNvSpPr>
            <a:spLocks noGrp="1" noChangeArrowheads="1"/>
          </p:cNvSpPr>
          <p:nvPr>
            <p:ph type="sldNum" sz="quarter" idx="12"/>
          </p:nvPr>
        </p:nvSpPr>
        <p:spPr>
          <a:ln/>
        </p:spPr>
        <p:txBody>
          <a:bodyPr/>
          <a:lstStyle>
            <a:lvl1pPr>
              <a:defRPr/>
            </a:lvl1pPr>
          </a:lstStyle>
          <a:p>
            <a:pPr>
              <a:defRPr/>
            </a:pPr>
            <a:fld id="{47BDC234-4921-4758-B5CF-370CADE4AEB1}" type="slidenum">
              <a:rPr lang="it-IT"/>
              <a:pPr>
                <a:defRPr/>
              </a:pPr>
              <a:t>‹N›</a:t>
            </a:fld>
            <a:endParaRPr lang="it-IT"/>
          </a:p>
        </p:txBody>
      </p:sp>
    </p:spTree>
    <p:extLst>
      <p:ext uri="{BB962C8B-B14F-4D97-AF65-F5344CB8AC3E}">
        <p14:creationId xmlns:p14="http://schemas.microsoft.com/office/powerpoint/2010/main" val="1457354511"/>
      </p:ext>
    </p:extLst>
  </p:cSld>
  <p:clrMapOvr>
    <a:masterClrMapping/>
  </p:clrMapOvr>
  <p:transition spd="slow">
    <p:split/>
    <p:sndAc>
      <p:stSnd>
        <p:snd r:embed="rId1" name="PROIETT.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2">
            <a:extLst>
              <a:ext uri="{FF2B5EF4-FFF2-40B4-BE49-F238E27FC236}">
                <a16:creationId xmlns:a16="http://schemas.microsoft.com/office/drawing/2014/main" id="{66591CCF-DF4D-4D66-A114-D0CD0A724D2F}"/>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3">
            <a:extLst>
              <a:ext uri="{FF2B5EF4-FFF2-40B4-BE49-F238E27FC236}">
                <a16:creationId xmlns:a16="http://schemas.microsoft.com/office/drawing/2014/main" id="{D19B6B42-E53D-4FC8-90D9-827BCBA58CDA}"/>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4">
            <a:extLst>
              <a:ext uri="{FF2B5EF4-FFF2-40B4-BE49-F238E27FC236}">
                <a16:creationId xmlns:a16="http://schemas.microsoft.com/office/drawing/2014/main" id="{60939A01-9F32-45FA-A0C4-DC25E8E7AE77}"/>
              </a:ext>
            </a:extLst>
          </p:cNvPr>
          <p:cNvSpPr>
            <a:spLocks noGrp="1" noChangeArrowheads="1"/>
          </p:cNvSpPr>
          <p:nvPr>
            <p:ph type="sldNum" sz="quarter" idx="12"/>
          </p:nvPr>
        </p:nvSpPr>
        <p:spPr>
          <a:ln/>
        </p:spPr>
        <p:txBody>
          <a:bodyPr/>
          <a:lstStyle>
            <a:lvl1pPr>
              <a:defRPr/>
            </a:lvl1pPr>
          </a:lstStyle>
          <a:p>
            <a:pPr>
              <a:defRPr/>
            </a:pPr>
            <a:fld id="{358622B5-15E3-4DF8-A05F-990FB1E92CE7}" type="slidenum">
              <a:rPr lang="it-IT"/>
              <a:pPr>
                <a:defRPr/>
              </a:pPr>
              <a:t>‹N›</a:t>
            </a:fld>
            <a:endParaRPr lang="it-IT"/>
          </a:p>
        </p:txBody>
      </p:sp>
    </p:spTree>
    <p:extLst>
      <p:ext uri="{BB962C8B-B14F-4D97-AF65-F5344CB8AC3E}">
        <p14:creationId xmlns:p14="http://schemas.microsoft.com/office/powerpoint/2010/main" val="2931766541"/>
      </p:ext>
    </p:extLst>
  </p:cSld>
  <p:clrMapOvr>
    <a:masterClrMapping/>
  </p:clrMapOvr>
  <p:transition spd="slow">
    <p:split/>
    <p:sndAc>
      <p:stSnd>
        <p:snd r:embed="rId1" name="PROIETT.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B5AE677-A741-4258-9D1B-D716000A7FB2}"/>
              </a:ext>
            </a:extLst>
          </p:cNvPr>
          <p:cNvSpPr>
            <a:spLocks noGrp="1" noChangeArrowheads="1"/>
          </p:cNvSpPr>
          <p:nvPr>
            <p:ph type="dt" sz="half" idx="10"/>
          </p:nvPr>
        </p:nvSpPr>
        <p:spPr>
          <a:ln/>
        </p:spPr>
        <p:txBody>
          <a:bodyPr/>
          <a:lstStyle>
            <a:lvl1pPr>
              <a:defRPr/>
            </a:lvl1pPr>
          </a:lstStyle>
          <a:p>
            <a:pPr>
              <a:defRPr/>
            </a:pPr>
            <a:endParaRPr lang="it-IT"/>
          </a:p>
        </p:txBody>
      </p:sp>
      <p:sp>
        <p:nvSpPr>
          <p:cNvPr id="3" name="Rectangle 3">
            <a:extLst>
              <a:ext uri="{FF2B5EF4-FFF2-40B4-BE49-F238E27FC236}">
                <a16:creationId xmlns:a16="http://schemas.microsoft.com/office/drawing/2014/main" id="{4F1A9F19-ADCD-4EF3-B53E-9E1329897C11}"/>
              </a:ext>
            </a:extLst>
          </p:cNvPr>
          <p:cNvSpPr>
            <a:spLocks noGrp="1" noChangeArrowheads="1"/>
          </p:cNvSpPr>
          <p:nvPr>
            <p:ph type="ftr" sz="quarter" idx="11"/>
          </p:nvPr>
        </p:nvSpPr>
        <p:spPr>
          <a:ln/>
        </p:spPr>
        <p:txBody>
          <a:bodyPr/>
          <a:lstStyle>
            <a:lvl1pPr>
              <a:defRPr/>
            </a:lvl1pPr>
          </a:lstStyle>
          <a:p>
            <a:pPr>
              <a:defRPr/>
            </a:pPr>
            <a:endParaRPr lang="it-IT"/>
          </a:p>
        </p:txBody>
      </p:sp>
      <p:sp>
        <p:nvSpPr>
          <p:cNvPr id="4" name="Rectangle 4">
            <a:extLst>
              <a:ext uri="{FF2B5EF4-FFF2-40B4-BE49-F238E27FC236}">
                <a16:creationId xmlns:a16="http://schemas.microsoft.com/office/drawing/2014/main" id="{E0BC2AB7-EB5F-4C1A-8566-89824BD7A28B}"/>
              </a:ext>
            </a:extLst>
          </p:cNvPr>
          <p:cNvSpPr>
            <a:spLocks noGrp="1" noChangeArrowheads="1"/>
          </p:cNvSpPr>
          <p:nvPr>
            <p:ph type="sldNum" sz="quarter" idx="12"/>
          </p:nvPr>
        </p:nvSpPr>
        <p:spPr>
          <a:ln/>
        </p:spPr>
        <p:txBody>
          <a:bodyPr/>
          <a:lstStyle>
            <a:lvl1pPr>
              <a:defRPr/>
            </a:lvl1pPr>
          </a:lstStyle>
          <a:p>
            <a:pPr>
              <a:defRPr/>
            </a:pPr>
            <a:fld id="{883164F4-92C6-44CA-A593-A2873B85567B}" type="slidenum">
              <a:rPr lang="it-IT"/>
              <a:pPr>
                <a:defRPr/>
              </a:pPr>
              <a:t>‹N›</a:t>
            </a:fld>
            <a:endParaRPr lang="it-IT"/>
          </a:p>
        </p:txBody>
      </p:sp>
    </p:spTree>
    <p:extLst>
      <p:ext uri="{BB962C8B-B14F-4D97-AF65-F5344CB8AC3E}">
        <p14:creationId xmlns:p14="http://schemas.microsoft.com/office/powerpoint/2010/main" val="2095343808"/>
      </p:ext>
    </p:extLst>
  </p:cSld>
  <p:clrMapOvr>
    <a:masterClrMapping/>
  </p:clrMapOvr>
  <p:transition spd="slow">
    <p:split/>
    <p:sndAc>
      <p:stSnd>
        <p:snd r:embed="rId1" name="PROIETT.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2">
            <a:extLst>
              <a:ext uri="{FF2B5EF4-FFF2-40B4-BE49-F238E27FC236}">
                <a16:creationId xmlns:a16="http://schemas.microsoft.com/office/drawing/2014/main" id="{A8ED631C-F589-4ACE-AF1C-C407DF72EBAC}"/>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3">
            <a:extLst>
              <a:ext uri="{FF2B5EF4-FFF2-40B4-BE49-F238E27FC236}">
                <a16:creationId xmlns:a16="http://schemas.microsoft.com/office/drawing/2014/main" id="{5F51851B-E156-4C2D-9061-9BC42BCD8B0F}"/>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4">
            <a:extLst>
              <a:ext uri="{FF2B5EF4-FFF2-40B4-BE49-F238E27FC236}">
                <a16:creationId xmlns:a16="http://schemas.microsoft.com/office/drawing/2014/main" id="{25D06152-E99C-4231-A31A-6C51721AB963}"/>
              </a:ext>
            </a:extLst>
          </p:cNvPr>
          <p:cNvSpPr>
            <a:spLocks noGrp="1" noChangeArrowheads="1"/>
          </p:cNvSpPr>
          <p:nvPr>
            <p:ph type="sldNum" sz="quarter" idx="12"/>
          </p:nvPr>
        </p:nvSpPr>
        <p:spPr>
          <a:ln/>
        </p:spPr>
        <p:txBody>
          <a:bodyPr/>
          <a:lstStyle>
            <a:lvl1pPr>
              <a:defRPr/>
            </a:lvl1pPr>
          </a:lstStyle>
          <a:p>
            <a:pPr>
              <a:defRPr/>
            </a:pPr>
            <a:fld id="{D5C12A56-77AE-4BFA-A091-485153CF7159}" type="slidenum">
              <a:rPr lang="it-IT"/>
              <a:pPr>
                <a:defRPr/>
              </a:pPr>
              <a:t>‹N›</a:t>
            </a:fld>
            <a:endParaRPr lang="it-IT"/>
          </a:p>
        </p:txBody>
      </p:sp>
    </p:spTree>
    <p:extLst>
      <p:ext uri="{BB962C8B-B14F-4D97-AF65-F5344CB8AC3E}">
        <p14:creationId xmlns:p14="http://schemas.microsoft.com/office/powerpoint/2010/main" val="4063390875"/>
      </p:ext>
    </p:extLst>
  </p:cSld>
  <p:clrMapOvr>
    <a:masterClrMapping/>
  </p:clrMapOvr>
  <p:transition spd="slow">
    <p:split/>
    <p:sndAc>
      <p:stSnd>
        <p:snd r:embed="rId1" name="PROIETT.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2">
            <a:extLst>
              <a:ext uri="{FF2B5EF4-FFF2-40B4-BE49-F238E27FC236}">
                <a16:creationId xmlns:a16="http://schemas.microsoft.com/office/drawing/2014/main" id="{29678044-ADB1-4AD7-A1AB-D38269BF3EFE}"/>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3">
            <a:extLst>
              <a:ext uri="{FF2B5EF4-FFF2-40B4-BE49-F238E27FC236}">
                <a16:creationId xmlns:a16="http://schemas.microsoft.com/office/drawing/2014/main" id="{E98742DF-AEFC-43B6-9E7F-C3DB4D547507}"/>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4">
            <a:extLst>
              <a:ext uri="{FF2B5EF4-FFF2-40B4-BE49-F238E27FC236}">
                <a16:creationId xmlns:a16="http://schemas.microsoft.com/office/drawing/2014/main" id="{97FCE4F4-88E1-4715-857B-89D95B5D7FF9}"/>
              </a:ext>
            </a:extLst>
          </p:cNvPr>
          <p:cNvSpPr>
            <a:spLocks noGrp="1" noChangeArrowheads="1"/>
          </p:cNvSpPr>
          <p:nvPr>
            <p:ph type="sldNum" sz="quarter" idx="12"/>
          </p:nvPr>
        </p:nvSpPr>
        <p:spPr>
          <a:ln/>
        </p:spPr>
        <p:txBody>
          <a:bodyPr/>
          <a:lstStyle>
            <a:lvl1pPr>
              <a:defRPr/>
            </a:lvl1pPr>
          </a:lstStyle>
          <a:p>
            <a:pPr>
              <a:defRPr/>
            </a:pPr>
            <a:fld id="{935306A3-FCDF-4143-A280-0AF1DEB73EB1}" type="slidenum">
              <a:rPr lang="it-IT"/>
              <a:pPr>
                <a:defRPr/>
              </a:pPr>
              <a:t>‹N›</a:t>
            </a:fld>
            <a:endParaRPr lang="it-IT"/>
          </a:p>
        </p:txBody>
      </p:sp>
    </p:spTree>
    <p:extLst>
      <p:ext uri="{BB962C8B-B14F-4D97-AF65-F5344CB8AC3E}">
        <p14:creationId xmlns:p14="http://schemas.microsoft.com/office/powerpoint/2010/main" val="1308268569"/>
      </p:ext>
    </p:extLst>
  </p:cSld>
  <p:clrMapOvr>
    <a:masterClrMapping/>
  </p:clrMapOvr>
  <p:transition spd="slow">
    <p:split/>
    <p:sndAc>
      <p:stSnd>
        <p:snd r:embed="rId1" name="PROIETT.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D6A67C9-40FB-4A98-88ED-045599C46DE3}"/>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defTabSz="762000">
              <a:defRPr sz="1400">
                <a:solidFill>
                  <a:schemeClr val="tx1"/>
                </a:solidFill>
              </a:defRPr>
            </a:lvl1pPr>
          </a:lstStyle>
          <a:p>
            <a:pPr>
              <a:defRPr/>
            </a:pPr>
            <a:endParaRPr lang="it-IT"/>
          </a:p>
        </p:txBody>
      </p:sp>
      <p:sp>
        <p:nvSpPr>
          <p:cNvPr id="1027" name="Rectangle 3">
            <a:extLst>
              <a:ext uri="{FF2B5EF4-FFF2-40B4-BE49-F238E27FC236}">
                <a16:creationId xmlns:a16="http://schemas.microsoft.com/office/drawing/2014/main" id="{CD22F58A-5576-4A5B-A582-BD6CC814E02B}"/>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defTabSz="762000">
              <a:defRPr sz="1400">
                <a:solidFill>
                  <a:schemeClr val="tx1"/>
                </a:solidFill>
              </a:defRPr>
            </a:lvl1pPr>
          </a:lstStyle>
          <a:p>
            <a:pPr>
              <a:defRPr/>
            </a:pPr>
            <a:endParaRPr lang="it-IT"/>
          </a:p>
        </p:txBody>
      </p:sp>
      <p:sp>
        <p:nvSpPr>
          <p:cNvPr id="1028" name="Rectangle 4">
            <a:extLst>
              <a:ext uri="{FF2B5EF4-FFF2-40B4-BE49-F238E27FC236}">
                <a16:creationId xmlns:a16="http://schemas.microsoft.com/office/drawing/2014/main" id="{0B1D7BE6-2FEC-4E6B-890C-0AF9B3DF6532}"/>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defTabSz="762000">
              <a:defRPr sz="1400">
                <a:solidFill>
                  <a:schemeClr val="tx1"/>
                </a:solidFill>
              </a:defRPr>
            </a:lvl1pPr>
          </a:lstStyle>
          <a:p>
            <a:pPr>
              <a:defRPr/>
            </a:pPr>
            <a:fld id="{43AD6BD7-E366-47AE-8BE9-44DF142833A5}" type="slidenum">
              <a:rPr lang="it-IT"/>
              <a:pPr>
                <a:defRPr/>
              </a:pPr>
              <a:t>‹N›</a:t>
            </a:fld>
            <a:endParaRPr lang="it-IT"/>
          </a:p>
        </p:txBody>
      </p:sp>
      <p:sp>
        <p:nvSpPr>
          <p:cNvPr id="1029" name="Rectangle 5">
            <a:extLst>
              <a:ext uri="{FF2B5EF4-FFF2-40B4-BE49-F238E27FC236}">
                <a16:creationId xmlns:a16="http://schemas.microsoft.com/office/drawing/2014/main" id="{857F6B7C-3D20-4500-BFA7-AA4C6139BAB6}"/>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it-IT" altLang="it-IT"/>
              <a:t>Fare clic per modificare lo stile del titolo dello schema</a:t>
            </a:r>
          </a:p>
        </p:txBody>
      </p:sp>
      <p:sp>
        <p:nvSpPr>
          <p:cNvPr id="1030" name="Rectangle 6">
            <a:extLst>
              <a:ext uri="{FF2B5EF4-FFF2-40B4-BE49-F238E27FC236}">
                <a16:creationId xmlns:a16="http://schemas.microsoft.com/office/drawing/2014/main" id="{FBBC4FBE-B496-4DD9-BADE-30B01302CAAF}"/>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split/>
    <p:sndAc>
      <p:stSnd>
        <p:snd r:embed="rId14" name="PROIETT.WAV"/>
      </p:stSnd>
    </p:sndAc>
  </p:transition>
  <p:hf hdr="0" ftr="0" dt="0"/>
  <p:txStyles>
    <p:titleStyle>
      <a:lvl1pPr algn="ctr" defTabSz="762000" rtl="0" eaLnBrk="0" fontAlgn="base" hangingPunct="0">
        <a:spcBef>
          <a:spcPct val="0"/>
        </a:spcBef>
        <a:spcAft>
          <a:spcPct val="0"/>
        </a:spcAft>
        <a:defRPr sz="4400" kern="1200">
          <a:solidFill>
            <a:schemeClr val="tx2"/>
          </a:solidFill>
          <a:latin typeface="+mj-lt"/>
          <a:ea typeface="+mj-ea"/>
          <a:cs typeface="+mj-cs"/>
        </a:defRPr>
      </a:lvl1pPr>
      <a:lvl2pPr algn="ctr" defTabSz="762000" rtl="0" eaLnBrk="0" fontAlgn="base" hangingPunct="0">
        <a:spcBef>
          <a:spcPct val="0"/>
        </a:spcBef>
        <a:spcAft>
          <a:spcPct val="0"/>
        </a:spcAft>
        <a:defRPr sz="4400">
          <a:solidFill>
            <a:schemeClr val="tx2"/>
          </a:solidFill>
          <a:latin typeface="Times New Roman" panose="02020603050405020304" pitchFamily="18" charset="0"/>
        </a:defRPr>
      </a:lvl2pPr>
      <a:lvl3pPr algn="ctr" defTabSz="762000" rtl="0" eaLnBrk="0" fontAlgn="base" hangingPunct="0">
        <a:spcBef>
          <a:spcPct val="0"/>
        </a:spcBef>
        <a:spcAft>
          <a:spcPct val="0"/>
        </a:spcAft>
        <a:defRPr sz="4400">
          <a:solidFill>
            <a:schemeClr val="tx2"/>
          </a:solidFill>
          <a:latin typeface="Times New Roman" panose="02020603050405020304" pitchFamily="18" charset="0"/>
        </a:defRPr>
      </a:lvl3pPr>
      <a:lvl4pPr algn="ctr" defTabSz="762000" rtl="0" eaLnBrk="0" fontAlgn="base" hangingPunct="0">
        <a:spcBef>
          <a:spcPct val="0"/>
        </a:spcBef>
        <a:spcAft>
          <a:spcPct val="0"/>
        </a:spcAft>
        <a:defRPr sz="4400">
          <a:solidFill>
            <a:schemeClr val="tx2"/>
          </a:solidFill>
          <a:latin typeface="Times New Roman" panose="02020603050405020304" pitchFamily="18" charset="0"/>
        </a:defRPr>
      </a:lvl4pPr>
      <a:lvl5pPr algn="ctr" defTabSz="762000"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defTabSz="762000"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defTabSz="762000"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defTabSz="762000"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defTabSz="762000"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defTabSz="762000" rtl="0" eaLnBrk="0" fontAlgn="base" hangingPunct="0">
        <a:spcBef>
          <a:spcPct val="20000"/>
        </a:spcBef>
        <a:spcAft>
          <a:spcPct val="0"/>
        </a:spcAft>
        <a:buSzPct val="100000"/>
        <a:buChar char="•"/>
        <a:defRPr sz="3200" kern="1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kern="1200">
          <a:solidFill>
            <a:schemeClr val="tx1"/>
          </a:solidFill>
          <a:latin typeface="+mn-lt"/>
          <a:ea typeface="+mn-ea"/>
          <a:cs typeface="+mn-cs"/>
        </a:defRPr>
      </a:lvl2pPr>
      <a:lvl3pPr marL="1143000" indent="-228600" algn="l" defTabSz="762000" rtl="0" eaLnBrk="0" fontAlgn="base" hangingPunct="0">
        <a:spcBef>
          <a:spcPct val="20000"/>
        </a:spcBef>
        <a:spcAft>
          <a:spcPct val="0"/>
        </a:spcAft>
        <a:buSzPct val="100000"/>
        <a:buChar char="•"/>
        <a:defRPr sz="2400" kern="1200">
          <a:solidFill>
            <a:schemeClr val="tx1"/>
          </a:solidFill>
          <a:latin typeface="+mn-lt"/>
          <a:ea typeface="+mn-ea"/>
          <a:cs typeface="+mn-cs"/>
        </a:defRPr>
      </a:lvl3pPr>
      <a:lvl4pPr marL="1600200" indent="-228600" algn="l" defTabSz="762000" rtl="0" eaLnBrk="0" fontAlgn="base" hangingPunct="0">
        <a:spcBef>
          <a:spcPct val="20000"/>
        </a:spcBef>
        <a:spcAft>
          <a:spcPct val="0"/>
        </a:spcAft>
        <a:buSzPct val="100000"/>
        <a:buChar char="–"/>
        <a:defRPr sz="2000" kern="1200">
          <a:solidFill>
            <a:schemeClr val="tx1"/>
          </a:solidFill>
          <a:latin typeface="+mn-lt"/>
          <a:ea typeface="+mn-ea"/>
          <a:cs typeface="+mn-cs"/>
        </a:defRPr>
      </a:lvl4pPr>
      <a:lvl5pPr marL="2057400" indent="-228600" algn="l" defTabSz="762000" rtl="0" eaLnBrk="0" fontAlgn="base" hangingPunct="0">
        <a:spcBef>
          <a:spcPct val="20000"/>
        </a:spcBef>
        <a:spcAft>
          <a:spcPct val="0"/>
        </a:spcAft>
        <a:buSzPct val="10000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www.tecnoteca.it/museo/15/immagini/museo/Image124"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hyperlink" Target="http://www.tecnoteca.it/museo/15/immagini/museo/Image124" TargetMode="Externa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hyperlink" Target="http://www.tecnoteca.it/museo/15/immagini/museo/Image124" TargetMode="Externa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4">
            <a:extLst>
              <a:ext uri="{FF2B5EF4-FFF2-40B4-BE49-F238E27FC236}">
                <a16:creationId xmlns:a16="http://schemas.microsoft.com/office/drawing/2014/main" id="{473CDC48-A852-4B30-AC96-4DD41DC9CE65}"/>
              </a:ext>
            </a:extLst>
          </p:cNvPr>
          <p:cNvSpPr>
            <a:spLocks noGrp="1"/>
          </p:cNvSpPr>
          <p:nvPr>
            <p:ph type="sldNum" sz="quarter" idx="12"/>
          </p:nvPr>
        </p:nvSpPr>
        <p:spPr>
          <a:noFill/>
        </p:spPr>
        <p:txBody>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fld id="{97B5614A-B965-48A3-BDEF-C55C67A47CCB}" type="slidenum">
              <a:rPr lang="it-IT" altLang="it-IT" sz="1400" smtClean="0"/>
              <a:pPr>
                <a:spcBef>
                  <a:spcPct val="0"/>
                </a:spcBef>
                <a:buSzTx/>
                <a:buFontTx/>
                <a:buNone/>
              </a:pPr>
              <a:t>1</a:t>
            </a:fld>
            <a:endParaRPr lang="it-IT" altLang="it-IT" sz="1400"/>
          </a:p>
        </p:txBody>
      </p:sp>
      <p:sp>
        <p:nvSpPr>
          <p:cNvPr id="4101" name="WordArt 11" descr="Carta">
            <a:extLst>
              <a:ext uri="{FF2B5EF4-FFF2-40B4-BE49-F238E27FC236}">
                <a16:creationId xmlns:a16="http://schemas.microsoft.com/office/drawing/2014/main" id="{85893E5D-F0F4-4776-9193-185E557F078A}"/>
              </a:ext>
            </a:extLst>
          </p:cNvPr>
          <p:cNvSpPr>
            <a:spLocks noChangeArrowheads="1" noChangeShapeType="1"/>
          </p:cNvSpPr>
          <p:nvPr/>
        </p:nvSpPr>
        <p:spPr bwMode="auto">
          <a:xfrm>
            <a:off x="2387600" y="825500"/>
            <a:ext cx="4368800" cy="444500"/>
          </a:xfrm>
          <a:prstGeom prst="rect">
            <a:avLst/>
          </a:prstGeom>
        </p:spPr>
        <p:txBody>
          <a:bodyPr wrap="none" fromWordArt="1">
            <a:prstTxWarp prst="textPlain">
              <a:avLst>
                <a:gd name="adj" fmla="val 50000"/>
              </a:avLst>
            </a:prstTxWarp>
          </a:bodyPr>
          <a:lstStyle/>
          <a:p>
            <a:pPr algn="ctr"/>
            <a:r>
              <a:rPr lang="it-IT" sz="3600" kern="10">
                <a:ln w="9525">
                  <a:solidFill>
                    <a:srgbClr val="008000"/>
                  </a:solidFill>
                  <a:round/>
                  <a:headEnd type="none" w="sm" len="sm"/>
                  <a:tailEnd type="none" w="sm" len="sm"/>
                </a:ln>
                <a:blipFill dpi="0" rotWithShape="0">
                  <a:blip r:embed="rId4"/>
                  <a:srcRect/>
                  <a:tile tx="0" ty="0" sx="100000" sy="100000" flip="none" algn="tl"/>
                </a:blipFill>
                <a:effectLst>
                  <a:outerShdw dist="563972" dir="14049741" sx="125000" sy="125000" algn="tl" rotWithShape="0">
                    <a:srgbClr val="C7DFD3"/>
                  </a:outerShdw>
                </a:effectLst>
                <a:latin typeface="+mj-lt"/>
                <a:ea typeface="+mj-lt"/>
                <a:cs typeface="+mj-lt"/>
              </a:rPr>
              <a:t>Struttura PC</a:t>
            </a:r>
          </a:p>
        </p:txBody>
      </p:sp>
      <p:pic>
        <p:nvPicPr>
          <p:cNvPr id="4" name="Immagine 3">
            <a:extLst>
              <a:ext uri="{FF2B5EF4-FFF2-40B4-BE49-F238E27FC236}">
                <a16:creationId xmlns:a16="http://schemas.microsoft.com/office/drawing/2014/main" id="{BA99CE9F-8A45-470C-9FD5-849E8F65438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581" t="21075" r="7500" b="16560"/>
          <a:stretch/>
        </p:blipFill>
        <p:spPr>
          <a:xfrm>
            <a:off x="781665" y="1755468"/>
            <a:ext cx="7711092" cy="4011151"/>
          </a:xfrm>
          <a:prstGeom prst="rect">
            <a:avLst/>
          </a:prstGeom>
        </p:spPr>
      </p:pic>
    </p:spTree>
  </p:cSld>
  <p:clrMapOvr>
    <a:masterClrMapping/>
  </p:clrMapOvr>
  <p:transition spd="slow">
    <p:split/>
    <p:sndAc>
      <p:stSnd>
        <p:snd r:embed="rId3" name="PROIETT.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numero diapositiva 4">
            <a:extLst>
              <a:ext uri="{FF2B5EF4-FFF2-40B4-BE49-F238E27FC236}">
                <a16:creationId xmlns:a16="http://schemas.microsoft.com/office/drawing/2014/main" id="{C57D9CDA-9776-4895-A855-E3E3A93D7152}"/>
              </a:ext>
            </a:extLst>
          </p:cNvPr>
          <p:cNvSpPr>
            <a:spLocks noGrp="1"/>
          </p:cNvSpPr>
          <p:nvPr>
            <p:ph type="sldNum" sz="quarter" idx="12"/>
          </p:nvPr>
        </p:nvSpPr>
        <p:spPr>
          <a:noFill/>
        </p:spPr>
        <p:txBody>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fld id="{333DC5AC-5648-46B4-965F-8A9A3BE600FE}" type="slidenum">
              <a:rPr lang="it-IT" altLang="it-IT" sz="1400" smtClean="0"/>
              <a:pPr>
                <a:spcBef>
                  <a:spcPct val="0"/>
                </a:spcBef>
                <a:buSzTx/>
                <a:buFontTx/>
                <a:buNone/>
              </a:pPr>
              <a:t>10</a:t>
            </a:fld>
            <a:endParaRPr lang="it-IT" altLang="it-IT" sz="1400"/>
          </a:p>
        </p:txBody>
      </p:sp>
      <p:sp>
        <p:nvSpPr>
          <p:cNvPr id="22531" name="Rectangle 1026">
            <a:extLst>
              <a:ext uri="{FF2B5EF4-FFF2-40B4-BE49-F238E27FC236}">
                <a16:creationId xmlns:a16="http://schemas.microsoft.com/office/drawing/2014/main" id="{4D878DCC-6E9B-42CA-8D47-AC38333F4F56}"/>
              </a:ext>
            </a:extLst>
          </p:cNvPr>
          <p:cNvSpPr>
            <a:spLocks noGrp="1" noChangeArrowheads="1"/>
          </p:cNvSpPr>
          <p:nvPr>
            <p:ph type="title"/>
          </p:nvPr>
        </p:nvSpPr>
        <p:spPr>
          <a:xfrm>
            <a:off x="685800" y="190500"/>
            <a:ext cx="7772400" cy="393700"/>
          </a:xfrm>
        </p:spPr>
        <p:txBody>
          <a:bodyPr/>
          <a:lstStyle/>
          <a:p>
            <a:r>
              <a:rPr lang="it-IT" altLang="it-IT" sz="1800"/>
              <a:t>Sorgente c</a:t>
            </a:r>
          </a:p>
        </p:txBody>
      </p:sp>
      <p:sp>
        <p:nvSpPr>
          <p:cNvPr id="146435" name="Rectangle 1027">
            <a:extLst>
              <a:ext uri="{FF2B5EF4-FFF2-40B4-BE49-F238E27FC236}">
                <a16:creationId xmlns:a16="http://schemas.microsoft.com/office/drawing/2014/main" id="{5A9AB077-937F-4496-A5F3-07BE91C75D5B}"/>
              </a:ext>
            </a:extLst>
          </p:cNvPr>
          <p:cNvSpPr>
            <a:spLocks noChangeArrowheads="1"/>
          </p:cNvSpPr>
          <p:nvPr/>
        </p:nvSpPr>
        <p:spPr bwMode="auto">
          <a:xfrm>
            <a:off x="0" y="2284413"/>
            <a:ext cx="9144000" cy="2289175"/>
          </a:xfrm>
          <a:prstGeom prst="rect">
            <a:avLst/>
          </a:prstGeom>
          <a:solidFill>
            <a:srgbClr val="FDFEDA">
              <a:alpha val="50000"/>
            </a:srgb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it-IT" sz="1800" b="1" i="1">
                <a:effectLst>
                  <a:outerShdw blurRad="38100" dist="38100" dir="2700000" algn="tl">
                    <a:srgbClr val="FFFFFF"/>
                  </a:outerShdw>
                </a:effectLst>
                <a:latin typeface="Arial Unicode MS" panose="020B0604020202020204" pitchFamily="34" charset="-128"/>
                <a:ea typeface="Arial Unicode MS" panose="020B0604020202020204" pitchFamily="34" charset="-128"/>
                <a:cs typeface="Arial Unicode MS" panose="020B0604020202020204" pitchFamily="34" charset="-128"/>
              </a:rPr>
              <a:t>Agli inizi il software era aperto</a:t>
            </a:r>
            <a:r>
              <a:rPr lang="it-IT" sz="1800" b="1">
                <a:latin typeface="Arial Unicode MS" panose="020B0604020202020204" pitchFamily="34" charset="-128"/>
                <a:ea typeface="Arial Unicode MS" panose="020B0604020202020204" pitchFamily="34" charset="-128"/>
                <a:cs typeface="Arial Unicode MS" panose="020B0604020202020204" pitchFamily="34" charset="-128"/>
              </a:rPr>
              <a:t> </a:t>
            </a:r>
          </a:p>
          <a:p>
            <a:pPr>
              <a:defRPr/>
            </a:pPr>
            <a:r>
              <a:rPr lang="it-IT" sz="1800" b="1">
                <a:latin typeface="Arial Unicode MS" panose="020B0604020202020204" pitchFamily="34" charset="-128"/>
                <a:ea typeface="Arial Unicode MS" panose="020B0604020202020204" pitchFamily="34" charset="-128"/>
                <a:cs typeface="Arial Unicode MS" panose="020B0604020202020204" pitchFamily="34" charset="-128"/>
              </a:rPr>
              <a:t>Inizialmente fino agli anni '80, quando si comperava il software si acquistava sia il sorgente che l'oggetto, con tutta la documentazione relativa (manuali, specifiche, sorgente, data-flow, flow-chart, ecc.). Chi acquistava il software ne aveva la completa disponibilita', ne aveva la assoluta proprieta', disponendo sia del sorgente che dell'oggetto. </a:t>
            </a:r>
          </a:p>
          <a:p>
            <a:pPr>
              <a:defRPr/>
            </a:pPr>
            <a:r>
              <a:rPr lang="it-IT" sz="1800" b="1">
                <a:solidFill>
                  <a:srgbClr val="0000CC"/>
                </a:solidFill>
                <a:latin typeface="Arial Unicode MS" panose="020B0604020202020204" pitchFamily="34" charset="-128"/>
                <a:ea typeface="Arial Unicode MS" panose="020B0604020202020204" pitchFamily="34" charset="-128"/>
                <a:cs typeface="Arial Unicode MS" panose="020B0604020202020204" pitchFamily="34" charset="-128"/>
              </a:rPr>
              <a:t>Era come acquistare un'automobile potendo aprire il cofano, cioe' liberi di metterci le mani dentro. </a:t>
            </a:r>
          </a:p>
        </p:txBody>
      </p:sp>
    </p:spTree>
  </p:cSld>
  <p:clrMapOvr>
    <a:masterClrMapping/>
  </p:clrMapOvr>
  <p:transition spd="slow">
    <p:split/>
    <p:sndAc>
      <p:stSnd>
        <p:snd r:embed="rId3" name="PROIETT.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numero diapositiva 4">
            <a:extLst>
              <a:ext uri="{FF2B5EF4-FFF2-40B4-BE49-F238E27FC236}">
                <a16:creationId xmlns:a16="http://schemas.microsoft.com/office/drawing/2014/main" id="{4DA795C8-5D95-4DAC-A965-7C4DDF5C984F}"/>
              </a:ext>
            </a:extLst>
          </p:cNvPr>
          <p:cNvSpPr>
            <a:spLocks noGrp="1"/>
          </p:cNvSpPr>
          <p:nvPr>
            <p:ph type="sldNum" sz="quarter" idx="12"/>
          </p:nvPr>
        </p:nvSpPr>
        <p:spPr>
          <a:noFill/>
        </p:spPr>
        <p:txBody>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fld id="{39252436-CE42-4676-A91B-C519D792C427}" type="slidenum">
              <a:rPr lang="it-IT" altLang="it-IT" sz="1400" smtClean="0"/>
              <a:pPr>
                <a:spcBef>
                  <a:spcPct val="0"/>
                </a:spcBef>
                <a:buSzTx/>
                <a:buFontTx/>
                <a:buNone/>
              </a:pPr>
              <a:t>11</a:t>
            </a:fld>
            <a:endParaRPr lang="it-IT" altLang="it-IT" sz="1400"/>
          </a:p>
        </p:txBody>
      </p:sp>
      <p:sp>
        <p:nvSpPr>
          <p:cNvPr id="24579" name="Rectangle 2">
            <a:extLst>
              <a:ext uri="{FF2B5EF4-FFF2-40B4-BE49-F238E27FC236}">
                <a16:creationId xmlns:a16="http://schemas.microsoft.com/office/drawing/2014/main" id="{8D921B01-06CB-4D42-A527-3B2638BC5BA5}"/>
              </a:ext>
            </a:extLst>
          </p:cNvPr>
          <p:cNvSpPr>
            <a:spLocks noGrp="1" noChangeArrowheads="1"/>
          </p:cNvSpPr>
          <p:nvPr>
            <p:ph type="title"/>
          </p:nvPr>
        </p:nvSpPr>
        <p:spPr>
          <a:xfrm>
            <a:off x="685800" y="190500"/>
            <a:ext cx="7772400" cy="393700"/>
          </a:xfrm>
        </p:spPr>
        <p:txBody>
          <a:bodyPr/>
          <a:lstStyle/>
          <a:p>
            <a:r>
              <a:rPr lang="it-IT" altLang="it-IT" sz="1800"/>
              <a:t>Software binario</a:t>
            </a:r>
          </a:p>
        </p:txBody>
      </p:sp>
      <p:sp>
        <p:nvSpPr>
          <p:cNvPr id="24580" name="Rectangle 3">
            <a:extLst>
              <a:ext uri="{FF2B5EF4-FFF2-40B4-BE49-F238E27FC236}">
                <a16:creationId xmlns:a16="http://schemas.microsoft.com/office/drawing/2014/main" id="{FF26618B-1634-4D1C-894B-5B19E8952618}"/>
              </a:ext>
            </a:extLst>
          </p:cNvPr>
          <p:cNvSpPr>
            <a:spLocks noChangeArrowheads="1"/>
          </p:cNvSpPr>
          <p:nvPr/>
        </p:nvSpPr>
        <p:spPr bwMode="auto">
          <a:xfrm>
            <a:off x="0" y="1460500"/>
            <a:ext cx="9144000" cy="3937000"/>
          </a:xfrm>
          <a:prstGeom prst="rect">
            <a:avLst/>
          </a:prstGeom>
          <a:solidFill>
            <a:srgbClr val="FDFEDA">
              <a:alpha val="50195"/>
            </a:srgb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57150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714500" indent="-228600" defTabSz="762000">
              <a:spcBef>
                <a:spcPct val="20000"/>
              </a:spcBef>
              <a:buSzPct val="100000"/>
              <a:buChar char="–"/>
              <a:defRPr sz="2000">
                <a:solidFill>
                  <a:schemeClr val="tx1"/>
                </a:solidFill>
                <a:latin typeface="Times New Roman" panose="02020603050405020304" pitchFamily="18" charset="0"/>
              </a:defRPr>
            </a:lvl4pPr>
            <a:lvl5pPr marL="2286000" indent="-228600" defTabSz="762000">
              <a:spcBef>
                <a:spcPct val="20000"/>
              </a:spcBef>
              <a:buSzPct val="100000"/>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it-IT" altLang="it-IT" sz="1800" b="1">
                <a:latin typeface="Arial Unicode MS" pitchFamily="34" charset="-128"/>
                <a:ea typeface="Arial Unicode MS" pitchFamily="34" charset="-128"/>
              </a:rPr>
              <a:t>Con l'entrata in scena soprattutto del personal computer, attorno agli anni '80, le cose sono cambiate. </a:t>
            </a:r>
          </a:p>
          <a:p>
            <a:pPr>
              <a:spcBef>
                <a:spcPct val="0"/>
              </a:spcBef>
              <a:buSzTx/>
              <a:buFontTx/>
              <a:buNone/>
            </a:pPr>
            <a:r>
              <a:rPr lang="it-IT" altLang="it-IT" sz="1800" b="1">
                <a:latin typeface="Arial Unicode MS" pitchFamily="34" charset="-128"/>
                <a:ea typeface="Arial Unicode MS" pitchFamily="34" charset="-128"/>
              </a:rPr>
              <a:t>IV.A) Viene scorporato il programma sorgente dal programma oggetto. All'utente viene fornito solo il programma oggetto (codice binario). </a:t>
            </a:r>
            <a:r>
              <a:rPr lang="it-IT" altLang="it-IT" sz="1800" b="1">
                <a:solidFill>
                  <a:srgbClr val="0000CC"/>
                </a:solidFill>
                <a:latin typeface="Arial Unicode MS" pitchFamily="34" charset="-128"/>
                <a:ea typeface="Arial Unicode MS" pitchFamily="34" charset="-128"/>
              </a:rPr>
              <a:t>Ora se compero un'automobile compero solo la licenza di usarla, non posso piu' aprire il cofano e non posso metterci le mani dentro. </a:t>
            </a:r>
          </a:p>
          <a:p>
            <a:pPr>
              <a:spcBef>
                <a:spcPct val="0"/>
              </a:spcBef>
              <a:buSzTx/>
              <a:buFontTx/>
              <a:buNone/>
            </a:pPr>
            <a:r>
              <a:rPr lang="it-IT" altLang="it-IT" sz="1800" b="1">
                <a:latin typeface="Arial Unicode MS" pitchFamily="34" charset="-128"/>
                <a:ea typeface="Arial Unicode MS" pitchFamily="34" charset="-128"/>
              </a:rPr>
              <a:t>IV.B) Il codice oggetto viene fornito non in proprieta' ma solo in licenza d'uso. Percio' la mia liberta' e' solo quella di usarla. </a:t>
            </a:r>
          </a:p>
          <a:p>
            <a:pPr>
              <a:spcBef>
                <a:spcPct val="0"/>
              </a:spcBef>
              <a:buSzTx/>
              <a:buFontTx/>
              <a:buNone/>
            </a:pPr>
            <a:r>
              <a:rPr lang="it-IT" altLang="it-IT" sz="1800" b="1">
                <a:latin typeface="Arial Unicode MS" pitchFamily="34" charset="-128"/>
                <a:ea typeface="Arial Unicode MS" pitchFamily="34" charset="-128"/>
              </a:rPr>
              <a:t>Ma c'e' di piu'. </a:t>
            </a:r>
          </a:p>
          <a:p>
            <a:pPr>
              <a:spcBef>
                <a:spcPct val="0"/>
              </a:spcBef>
              <a:buSzTx/>
              <a:buFontTx/>
              <a:buNone/>
            </a:pPr>
            <a:r>
              <a:rPr lang="it-IT" altLang="it-IT" sz="1800" b="1">
                <a:latin typeface="Arial Unicode MS" pitchFamily="34" charset="-128"/>
                <a:ea typeface="Arial Unicode MS" pitchFamily="34" charset="-128"/>
              </a:rPr>
              <a:t>IV.C) </a:t>
            </a:r>
            <a:r>
              <a:rPr lang="it-IT" altLang="it-IT" sz="1800" b="1">
                <a:solidFill>
                  <a:srgbClr val="0000CC"/>
                </a:solidFill>
                <a:latin typeface="Arial Unicode MS" pitchFamily="34" charset="-128"/>
                <a:ea typeface="Arial Unicode MS" pitchFamily="34" charset="-128"/>
              </a:rPr>
              <a:t>Il software binario che ho in licenza d'uso lo posso utilizzare solo su un determinato computer. Se l'utente lo vuole copiare per usarlo su un altro computer, non puo'. </a:t>
            </a:r>
          </a:p>
          <a:p>
            <a:pPr>
              <a:spcBef>
                <a:spcPct val="0"/>
              </a:spcBef>
              <a:buSzTx/>
              <a:buFontTx/>
              <a:buNone/>
            </a:pPr>
            <a:r>
              <a:rPr lang="it-IT" altLang="it-IT" sz="1800" b="1">
                <a:solidFill>
                  <a:schemeClr val="hlink"/>
                </a:solidFill>
                <a:latin typeface="Arial Unicode MS" pitchFamily="34" charset="-128"/>
                <a:ea typeface="Arial Unicode MS" pitchFamily="34" charset="-128"/>
              </a:rPr>
              <a:t>Viene introdotto il concetto di software proprietario</a:t>
            </a:r>
            <a:r>
              <a:rPr lang="it-IT" altLang="it-IT" sz="1800" b="1">
                <a:latin typeface="Arial Unicode MS" pitchFamily="34" charset="-128"/>
                <a:ea typeface="Arial Unicode MS" pitchFamily="34" charset="-128"/>
              </a:rPr>
              <a:t>. </a:t>
            </a:r>
          </a:p>
          <a:p>
            <a:pPr>
              <a:spcBef>
                <a:spcPct val="0"/>
              </a:spcBef>
              <a:buSzTx/>
              <a:buFontTx/>
              <a:buNone/>
            </a:pPr>
            <a:endParaRPr lang="it-IT" altLang="it-IT" sz="1800" b="1">
              <a:latin typeface="Arial Unicode MS" pitchFamily="34" charset="-128"/>
              <a:ea typeface="Arial Unicode MS" pitchFamily="34" charset="-128"/>
            </a:endParaRPr>
          </a:p>
        </p:txBody>
      </p:sp>
    </p:spTree>
  </p:cSld>
  <p:clrMapOvr>
    <a:masterClrMapping/>
  </p:clrMapOvr>
  <p:transition spd="slow">
    <p:split/>
    <p:sndAc>
      <p:stSnd>
        <p:snd r:embed="rId3" name="PROIETT.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numero diapositiva 4">
            <a:extLst>
              <a:ext uri="{FF2B5EF4-FFF2-40B4-BE49-F238E27FC236}">
                <a16:creationId xmlns:a16="http://schemas.microsoft.com/office/drawing/2014/main" id="{68B06C66-4614-402F-983A-6B963642EF66}"/>
              </a:ext>
            </a:extLst>
          </p:cNvPr>
          <p:cNvSpPr>
            <a:spLocks noGrp="1"/>
          </p:cNvSpPr>
          <p:nvPr>
            <p:ph type="sldNum" sz="quarter" idx="12"/>
          </p:nvPr>
        </p:nvSpPr>
        <p:spPr>
          <a:noFill/>
        </p:spPr>
        <p:txBody>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fld id="{7BCD60E5-03A7-45D8-AA31-43796CF953CD}" type="slidenum">
              <a:rPr lang="it-IT" altLang="it-IT" sz="1400" smtClean="0"/>
              <a:pPr>
                <a:spcBef>
                  <a:spcPct val="0"/>
                </a:spcBef>
                <a:buSzTx/>
                <a:buFontTx/>
                <a:buNone/>
              </a:pPr>
              <a:t>12</a:t>
            </a:fld>
            <a:endParaRPr lang="it-IT" altLang="it-IT" sz="1400"/>
          </a:p>
        </p:txBody>
      </p:sp>
      <p:sp>
        <p:nvSpPr>
          <p:cNvPr id="26627" name="Rectangle 1026">
            <a:extLst>
              <a:ext uri="{FF2B5EF4-FFF2-40B4-BE49-F238E27FC236}">
                <a16:creationId xmlns:a16="http://schemas.microsoft.com/office/drawing/2014/main" id="{67C36BDA-54BB-4E8E-9034-DC1B8D803D20}"/>
              </a:ext>
            </a:extLst>
          </p:cNvPr>
          <p:cNvSpPr>
            <a:spLocks noGrp="1" noChangeArrowheads="1"/>
          </p:cNvSpPr>
          <p:nvPr>
            <p:ph type="title"/>
          </p:nvPr>
        </p:nvSpPr>
        <p:spPr>
          <a:xfrm>
            <a:off x="685800" y="190500"/>
            <a:ext cx="7772400" cy="393700"/>
          </a:xfrm>
        </p:spPr>
        <p:txBody>
          <a:bodyPr/>
          <a:lstStyle/>
          <a:p>
            <a:r>
              <a:rPr lang="it-IT" altLang="it-IT" sz="1800"/>
              <a:t>Software licenza d’uso</a:t>
            </a:r>
          </a:p>
        </p:txBody>
      </p:sp>
      <p:sp>
        <p:nvSpPr>
          <p:cNvPr id="26628" name="Rectangle 1027">
            <a:extLst>
              <a:ext uri="{FF2B5EF4-FFF2-40B4-BE49-F238E27FC236}">
                <a16:creationId xmlns:a16="http://schemas.microsoft.com/office/drawing/2014/main" id="{6B90FAE3-81D2-4BC3-A8C5-1385BA786F54}"/>
              </a:ext>
            </a:extLst>
          </p:cNvPr>
          <p:cNvSpPr>
            <a:spLocks noChangeArrowheads="1"/>
          </p:cNvSpPr>
          <p:nvPr/>
        </p:nvSpPr>
        <p:spPr bwMode="auto">
          <a:xfrm>
            <a:off x="0" y="1735138"/>
            <a:ext cx="9144000" cy="3662362"/>
          </a:xfrm>
          <a:prstGeom prst="rect">
            <a:avLst/>
          </a:prstGeom>
          <a:solidFill>
            <a:srgbClr val="FDFEDA">
              <a:alpha val="50195"/>
            </a:srgb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57150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714500" indent="-228600" defTabSz="762000">
              <a:spcBef>
                <a:spcPct val="20000"/>
              </a:spcBef>
              <a:buSzPct val="100000"/>
              <a:buChar char="–"/>
              <a:defRPr sz="2000">
                <a:solidFill>
                  <a:schemeClr val="tx1"/>
                </a:solidFill>
                <a:latin typeface="Times New Roman" panose="02020603050405020304" pitchFamily="18" charset="0"/>
              </a:defRPr>
            </a:lvl4pPr>
            <a:lvl5pPr marL="2286000" indent="-228600" defTabSz="762000">
              <a:spcBef>
                <a:spcPct val="20000"/>
              </a:spcBef>
              <a:buSzPct val="100000"/>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it-IT" altLang="it-IT" sz="1800" b="1">
                <a:solidFill>
                  <a:srgbClr val="0033CC"/>
                </a:solidFill>
                <a:latin typeface="Arial Unicode MS" pitchFamily="34" charset="-128"/>
                <a:ea typeface="Arial Unicode MS" pitchFamily="34" charset="-128"/>
              </a:rPr>
              <a:t>In buona sostanza la societa' che produce il software si tiene i sorgenti e da' al cliente solo la licenza d'uso del programma oggetto, su un solo computer</a:t>
            </a:r>
            <a:r>
              <a:rPr lang="it-IT" altLang="it-IT" sz="1800" b="1">
                <a:latin typeface="Arial Unicode MS" pitchFamily="34" charset="-128"/>
                <a:ea typeface="Arial Unicode MS" pitchFamily="34" charset="-128"/>
              </a:rPr>
              <a:t>. </a:t>
            </a:r>
          </a:p>
          <a:p>
            <a:pPr>
              <a:spcBef>
                <a:spcPct val="0"/>
              </a:spcBef>
              <a:buSzTx/>
              <a:buFontTx/>
              <a:buNone/>
            </a:pPr>
            <a:r>
              <a:rPr lang="it-IT" altLang="it-IT" sz="1800" b="1">
                <a:latin typeface="Arial Unicode MS" pitchFamily="34" charset="-128"/>
                <a:ea typeface="Arial Unicode MS" pitchFamily="34" charset="-128"/>
              </a:rPr>
              <a:t>Queste licenze d'uso danno, al cliente, solo la possibilita' di un uso molto ristretto del software. </a:t>
            </a:r>
          </a:p>
          <a:p>
            <a:pPr>
              <a:spcBef>
                <a:spcPct val="0"/>
              </a:spcBef>
              <a:buSzTx/>
              <a:buFontTx/>
              <a:buNone/>
            </a:pPr>
            <a:r>
              <a:rPr lang="it-IT" altLang="it-IT" sz="1800" b="1">
                <a:latin typeface="Arial Unicode MS" pitchFamily="34" charset="-128"/>
                <a:ea typeface="Arial Unicode MS" pitchFamily="34" charset="-128"/>
              </a:rPr>
              <a:t>Sarebbe come dire: </a:t>
            </a:r>
            <a:r>
              <a:rPr lang="it-IT" altLang="it-IT" sz="1800" b="1">
                <a:solidFill>
                  <a:srgbClr val="0033CC"/>
                </a:solidFill>
                <a:latin typeface="Arial Unicode MS" pitchFamily="34" charset="-128"/>
                <a:ea typeface="Arial Unicode MS" pitchFamily="34" charset="-128"/>
              </a:rPr>
              <a:t>compero un libro e posso leggerlo solo io. Non posso passarlo ad un amico, se lo voglio passare ad un amico devo pagare una licenza. </a:t>
            </a:r>
          </a:p>
          <a:p>
            <a:pPr>
              <a:spcBef>
                <a:spcPct val="0"/>
              </a:spcBef>
              <a:buSzTx/>
              <a:buFontTx/>
              <a:buNone/>
            </a:pPr>
            <a:r>
              <a:rPr lang="it-IT" altLang="it-IT" sz="1800" b="1">
                <a:solidFill>
                  <a:schemeClr val="hlink"/>
                </a:solidFill>
                <a:latin typeface="Arial Unicode MS" pitchFamily="34" charset="-128"/>
                <a:ea typeface="Arial Unicode MS" pitchFamily="34" charset="-128"/>
              </a:rPr>
              <a:t>Tornando all'esempio dell'automobile, sarebbe come "acquistare" un'automobile, solo in licenza d'uso, senza possibilita' di aprire il cofano e senza la possibilita' di farla guidare ad altri. Se la voglio prestare ad altri dovro' ripagarla per ogni guidatore</a:t>
            </a:r>
            <a:r>
              <a:rPr lang="it-IT" altLang="it-IT" sz="1800" b="1">
                <a:latin typeface="Arial Unicode MS" pitchFamily="34" charset="-128"/>
                <a:ea typeface="Arial Unicode MS" pitchFamily="34" charset="-128"/>
              </a:rPr>
              <a:t> (si veda al riguardo "La rivoluzione del Mimete", intervento dell'Ing. Giulio Mazzolini al Lime di Roma 7/9 ottobre, 1998). </a:t>
            </a:r>
          </a:p>
          <a:p>
            <a:pPr>
              <a:spcBef>
                <a:spcPct val="0"/>
              </a:spcBef>
              <a:buSzTx/>
              <a:buFontTx/>
              <a:buNone/>
            </a:pPr>
            <a:endParaRPr lang="it-IT" altLang="it-IT" sz="1800" b="1">
              <a:latin typeface="Arial Unicode MS" pitchFamily="34" charset="-128"/>
              <a:ea typeface="Arial Unicode MS" pitchFamily="34" charset="-128"/>
            </a:endParaRPr>
          </a:p>
          <a:p>
            <a:pPr>
              <a:spcBef>
                <a:spcPct val="0"/>
              </a:spcBef>
              <a:buSzTx/>
              <a:buFontTx/>
              <a:buNone/>
            </a:pPr>
            <a:endParaRPr lang="it-IT" altLang="it-IT" sz="1800" b="1">
              <a:latin typeface="Arial Unicode MS" pitchFamily="34" charset="-128"/>
              <a:ea typeface="Arial Unicode MS" pitchFamily="34" charset="-128"/>
            </a:endParaRPr>
          </a:p>
        </p:txBody>
      </p:sp>
    </p:spTree>
  </p:cSld>
  <p:clrMapOvr>
    <a:masterClrMapping/>
  </p:clrMapOvr>
  <p:transition spd="slow">
    <p:split/>
    <p:sndAc>
      <p:stSnd>
        <p:snd r:embed="rId3" name="PROIETT.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numero diapositiva 4">
            <a:extLst>
              <a:ext uri="{FF2B5EF4-FFF2-40B4-BE49-F238E27FC236}">
                <a16:creationId xmlns:a16="http://schemas.microsoft.com/office/drawing/2014/main" id="{6CF7E4ED-3FB4-41D3-8A4B-9004A0EF177D}"/>
              </a:ext>
            </a:extLst>
          </p:cNvPr>
          <p:cNvSpPr>
            <a:spLocks noGrp="1"/>
          </p:cNvSpPr>
          <p:nvPr>
            <p:ph type="sldNum" sz="quarter" idx="12"/>
          </p:nvPr>
        </p:nvSpPr>
        <p:spPr>
          <a:noFill/>
        </p:spPr>
        <p:txBody>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fld id="{D866D837-D444-4E02-8048-AC278BF6B651}" type="slidenum">
              <a:rPr lang="it-IT" altLang="it-IT" sz="1400" smtClean="0"/>
              <a:pPr>
                <a:spcBef>
                  <a:spcPct val="0"/>
                </a:spcBef>
                <a:buSzTx/>
                <a:buFontTx/>
                <a:buNone/>
              </a:pPr>
              <a:t>13</a:t>
            </a:fld>
            <a:endParaRPr lang="it-IT" altLang="it-IT" sz="1400"/>
          </a:p>
        </p:txBody>
      </p:sp>
      <p:sp>
        <p:nvSpPr>
          <p:cNvPr id="28675" name="Rectangle 2">
            <a:extLst>
              <a:ext uri="{FF2B5EF4-FFF2-40B4-BE49-F238E27FC236}">
                <a16:creationId xmlns:a16="http://schemas.microsoft.com/office/drawing/2014/main" id="{6EB82AF8-4AFE-4846-A1FA-B97C9DE69101}"/>
              </a:ext>
            </a:extLst>
          </p:cNvPr>
          <p:cNvSpPr>
            <a:spLocks noGrp="1" noChangeArrowheads="1"/>
          </p:cNvSpPr>
          <p:nvPr>
            <p:ph type="title"/>
          </p:nvPr>
        </p:nvSpPr>
        <p:spPr>
          <a:xfrm>
            <a:off x="685800" y="190500"/>
            <a:ext cx="7772400" cy="393700"/>
          </a:xfrm>
        </p:spPr>
        <p:txBody>
          <a:bodyPr/>
          <a:lstStyle/>
          <a:p>
            <a:r>
              <a:rPr lang="it-IT" altLang="it-IT" sz="1800"/>
              <a:t>Software licenza d’uso</a:t>
            </a:r>
          </a:p>
        </p:txBody>
      </p:sp>
      <p:sp>
        <p:nvSpPr>
          <p:cNvPr id="28676" name="Rectangle 3">
            <a:extLst>
              <a:ext uri="{FF2B5EF4-FFF2-40B4-BE49-F238E27FC236}">
                <a16:creationId xmlns:a16="http://schemas.microsoft.com/office/drawing/2014/main" id="{19DDC41E-0727-4E1A-B8ED-F38477A2A755}"/>
              </a:ext>
            </a:extLst>
          </p:cNvPr>
          <p:cNvSpPr>
            <a:spLocks noChangeArrowheads="1"/>
          </p:cNvSpPr>
          <p:nvPr/>
        </p:nvSpPr>
        <p:spPr bwMode="auto">
          <a:xfrm>
            <a:off x="0" y="1735138"/>
            <a:ext cx="9144000" cy="3662362"/>
          </a:xfrm>
          <a:prstGeom prst="rect">
            <a:avLst/>
          </a:prstGeom>
          <a:solidFill>
            <a:srgbClr val="FDFEDA">
              <a:alpha val="50195"/>
            </a:srgb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57150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714500" indent="-228600" defTabSz="762000">
              <a:spcBef>
                <a:spcPct val="20000"/>
              </a:spcBef>
              <a:buSzPct val="100000"/>
              <a:buChar char="–"/>
              <a:defRPr sz="2000">
                <a:solidFill>
                  <a:schemeClr val="tx1"/>
                </a:solidFill>
                <a:latin typeface="Times New Roman" panose="02020603050405020304" pitchFamily="18" charset="0"/>
              </a:defRPr>
            </a:lvl4pPr>
            <a:lvl5pPr marL="2286000" indent="-228600" defTabSz="762000">
              <a:spcBef>
                <a:spcPct val="20000"/>
              </a:spcBef>
              <a:buSzPct val="100000"/>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it-IT" altLang="it-IT" sz="1800" b="1">
                <a:latin typeface="Arial Unicode MS" pitchFamily="34" charset="-128"/>
                <a:ea typeface="Arial Unicode MS" pitchFamily="34" charset="-128"/>
              </a:rPr>
              <a:t>IV.D) Con l'avvento del software proprietario avviene un'altro fenomeno, del tutto nuovo nel settore commerciale. </a:t>
            </a:r>
          </a:p>
          <a:p>
            <a:pPr>
              <a:spcBef>
                <a:spcPct val="0"/>
              </a:spcBef>
              <a:buSzTx/>
              <a:buFontTx/>
              <a:buNone/>
            </a:pPr>
            <a:r>
              <a:rPr lang="it-IT" altLang="it-IT" sz="1800" b="1">
                <a:latin typeface="Arial Unicode MS" pitchFamily="34" charset="-128"/>
                <a:ea typeface="Arial Unicode MS" pitchFamily="34" charset="-128"/>
              </a:rPr>
              <a:t>Faccio un esempio: se acquisto un'automobile, e si scopre che questa automobile e' difettosa, la casa costruttrice si fa carico di ritirarla a sue spese e di rifondermi i danni provocati. Questo avviene come norma nel settore commerciale. </a:t>
            </a:r>
          </a:p>
          <a:p>
            <a:pPr>
              <a:spcBef>
                <a:spcPct val="0"/>
              </a:spcBef>
              <a:buSzTx/>
              <a:buFontTx/>
              <a:buNone/>
            </a:pPr>
            <a:r>
              <a:rPr lang="it-IT" altLang="it-IT" sz="1800" b="1">
                <a:latin typeface="Arial Unicode MS" pitchFamily="34" charset="-128"/>
                <a:ea typeface="Arial Unicode MS" pitchFamily="34" charset="-128"/>
              </a:rPr>
              <a:t>Con il software proprietario questo principio non vale piu', perche' non si puo' dimostrare che un software e' errato, o comunque e' difficile dimostrarlo in quanto non ci sono i sorgenti disponibili. </a:t>
            </a:r>
          </a:p>
          <a:p>
            <a:pPr>
              <a:spcBef>
                <a:spcPct val="0"/>
              </a:spcBef>
              <a:buSzTx/>
              <a:buFontTx/>
              <a:buNone/>
            </a:pPr>
            <a:r>
              <a:rPr lang="it-IT" altLang="it-IT" sz="1800" b="1">
                <a:latin typeface="Arial Unicode MS" pitchFamily="34" charset="-128"/>
                <a:ea typeface="Arial Unicode MS" pitchFamily="34" charset="-128"/>
              </a:rPr>
              <a:t>E molto spesso una correzione agli errori del software proprietario viene propagandata, dalla societa' produttrice del software, come aggiornamento del programma, a spese del cliente! </a:t>
            </a:r>
          </a:p>
          <a:p>
            <a:pPr>
              <a:spcBef>
                <a:spcPct val="0"/>
              </a:spcBef>
              <a:buSzTx/>
              <a:buFontTx/>
              <a:buNone/>
            </a:pPr>
            <a:endParaRPr lang="it-IT" altLang="it-IT" sz="1800" b="1">
              <a:latin typeface="Arial Unicode MS" pitchFamily="34" charset="-128"/>
              <a:ea typeface="Arial Unicode MS" pitchFamily="34" charset="-128"/>
            </a:endParaRPr>
          </a:p>
          <a:p>
            <a:pPr>
              <a:spcBef>
                <a:spcPct val="0"/>
              </a:spcBef>
              <a:buSzTx/>
              <a:buFontTx/>
              <a:buNone/>
            </a:pPr>
            <a:endParaRPr lang="it-IT" altLang="it-IT" sz="1800" b="1">
              <a:latin typeface="Arial Unicode MS" pitchFamily="34" charset="-128"/>
              <a:ea typeface="Arial Unicode MS" pitchFamily="34" charset="-128"/>
            </a:endParaRPr>
          </a:p>
        </p:txBody>
      </p:sp>
    </p:spTree>
  </p:cSld>
  <p:clrMapOvr>
    <a:masterClrMapping/>
  </p:clrMapOvr>
  <p:transition spd="slow">
    <p:split/>
    <p:sndAc>
      <p:stSnd>
        <p:snd r:embed="rId3" name="PROIETT.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numero diapositiva 4">
            <a:extLst>
              <a:ext uri="{FF2B5EF4-FFF2-40B4-BE49-F238E27FC236}">
                <a16:creationId xmlns:a16="http://schemas.microsoft.com/office/drawing/2014/main" id="{1598D22B-311C-4CB2-9BB1-B7D1A4FCB0DE}"/>
              </a:ext>
            </a:extLst>
          </p:cNvPr>
          <p:cNvSpPr>
            <a:spLocks noGrp="1"/>
          </p:cNvSpPr>
          <p:nvPr>
            <p:ph type="sldNum" sz="quarter" idx="12"/>
          </p:nvPr>
        </p:nvSpPr>
        <p:spPr>
          <a:noFill/>
        </p:spPr>
        <p:txBody>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fld id="{0B617C98-954D-4DA8-9A59-1FC8F936B01C}" type="slidenum">
              <a:rPr lang="it-IT" altLang="it-IT" sz="1400" smtClean="0"/>
              <a:pPr>
                <a:spcBef>
                  <a:spcPct val="0"/>
                </a:spcBef>
                <a:buSzTx/>
                <a:buFontTx/>
                <a:buNone/>
              </a:pPr>
              <a:t>14</a:t>
            </a:fld>
            <a:endParaRPr lang="it-IT" altLang="it-IT" sz="1400"/>
          </a:p>
        </p:txBody>
      </p:sp>
      <p:sp>
        <p:nvSpPr>
          <p:cNvPr id="30723" name="Rectangle 2">
            <a:extLst>
              <a:ext uri="{FF2B5EF4-FFF2-40B4-BE49-F238E27FC236}">
                <a16:creationId xmlns:a16="http://schemas.microsoft.com/office/drawing/2014/main" id="{26267812-B296-4702-8FBC-25C34733DB8D}"/>
              </a:ext>
            </a:extLst>
          </p:cNvPr>
          <p:cNvSpPr>
            <a:spLocks noGrp="1" noChangeArrowheads="1"/>
          </p:cNvSpPr>
          <p:nvPr>
            <p:ph type="title"/>
          </p:nvPr>
        </p:nvSpPr>
        <p:spPr>
          <a:xfrm>
            <a:off x="685800" y="190500"/>
            <a:ext cx="7772400" cy="393700"/>
          </a:xfrm>
        </p:spPr>
        <p:txBody>
          <a:bodyPr/>
          <a:lstStyle/>
          <a:p>
            <a:r>
              <a:rPr lang="it-IT" altLang="it-IT" sz="1800"/>
              <a:t>Software licenza d’uso</a:t>
            </a:r>
          </a:p>
        </p:txBody>
      </p:sp>
      <p:sp>
        <p:nvSpPr>
          <p:cNvPr id="30724" name="Rectangle 3">
            <a:extLst>
              <a:ext uri="{FF2B5EF4-FFF2-40B4-BE49-F238E27FC236}">
                <a16:creationId xmlns:a16="http://schemas.microsoft.com/office/drawing/2014/main" id="{F0ADFB77-D389-49FD-85AA-0465309C6920}"/>
              </a:ext>
            </a:extLst>
          </p:cNvPr>
          <p:cNvSpPr>
            <a:spLocks noChangeArrowheads="1"/>
          </p:cNvSpPr>
          <p:nvPr/>
        </p:nvSpPr>
        <p:spPr bwMode="auto">
          <a:xfrm>
            <a:off x="0" y="1525617"/>
            <a:ext cx="9144000" cy="4524315"/>
          </a:xfrm>
          <a:prstGeom prst="rect">
            <a:avLst/>
          </a:prstGeom>
          <a:solidFill>
            <a:srgbClr val="FDFEDA">
              <a:alpha val="50195"/>
            </a:srgb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57150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714500" indent="-228600" defTabSz="762000">
              <a:spcBef>
                <a:spcPct val="20000"/>
              </a:spcBef>
              <a:buSzPct val="100000"/>
              <a:buChar char="–"/>
              <a:defRPr sz="2000">
                <a:solidFill>
                  <a:schemeClr val="tx1"/>
                </a:solidFill>
                <a:latin typeface="Times New Roman" panose="02020603050405020304" pitchFamily="18" charset="0"/>
              </a:defRPr>
            </a:lvl4pPr>
            <a:lvl5pPr marL="2286000" indent="-228600" defTabSz="762000">
              <a:spcBef>
                <a:spcPct val="20000"/>
              </a:spcBef>
              <a:buSzPct val="100000"/>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it-IT" altLang="it-IT" sz="1800" b="1" dirty="0">
                <a:latin typeface="Arial Unicode MS" pitchFamily="34" charset="-128"/>
                <a:ea typeface="Arial Unicode MS" pitchFamily="34" charset="-128"/>
              </a:rPr>
              <a:t>Il </a:t>
            </a:r>
            <a:r>
              <a:rPr lang="it-IT" altLang="it-IT" sz="1800" b="1" i="1" dirty="0">
                <a:latin typeface="Arial Unicode MS" pitchFamily="34" charset="-128"/>
                <a:ea typeface="Arial Unicode MS" pitchFamily="34" charset="-128"/>
              </a:rPr>
              <a:t>RINASCIMENTO</a:t>
            </a:r>
            <a:r>
              <a:rPr lang="it-IT" altLang="it-IT" sz="1800" b="1" dirty="0">
                <a:latin typeface="Arial Unicode MS" pitchFamily="34" charset="-128"/>
                <a:ea typeface="Arial Unicode MS" pitchFamily="34" charset="-128"/>
              </a:rPr>
              <a:t> del software: GNU/Linux </a:t>
            </a:r>
          </a:p>
          <a:p>
            <a:pPr>
              <a:spcBef>
                <a:spcPct val="0"/>
              </a:spcBef>
              <a:buSzTx/>
              <a:buFontTx/>
              <a:buNone/>
            </a:pPr>
            <a:r>
              <a:rPr lang="it-IT" altLang="it-IT" sz="1800" b="1" dirty="0">
                <a:latin typeface="Arial Unicode MS" pitchFamily="34" charset="-128"/>
                <a:ea typeface="Arial Unicode MS" pitchFamily="34" charset="-128"/>
              </a:rPr>
              <a:t>A questa situazione illiberale si è opposto e si oppone Richard </a:t>
            </a:r>
            <a:r>
              <a:rPr lang="it-IT" altLang="it-IT" sz="1800" b="1" dirty="0" err="1">
                <a:latin typeface="Arial Unicode MS" pitchFamily="34" charset="-128"/>
                <a:ea typeface="Arial Unicode MS" pitchFamily="34" charset="-128"/>
              </a:rPr>
              <a:t>Stallman</a:t>
            </a:r>
            <a:r>
              <a:rPr lang="it-IT" altLang="it-IT" sz="1800" b="1" dirty="0">
                <a:latin typeface="Arial Unicode MS" pitchFamily="34" charset="-128"/>
                <a:ea typeface="Arial Unicode MS" pitchFamily="34" charset="-128"/>
              </a:rPr>
              <a:t>, uno scienziato americano che ha fondato, nel 1984, la Free Software Foundation e il progetto GNU. </a:t>
            </a:r>
          </a:p>
          <a:p>
            <a:pPr>
              <a:spcBef>
                <a:spcPct val="0"/>
              </a:spcBef>
              <a:buSzTx/>
              <a:buFontTx/>
              <a:buNone/>
            </a:pPr>
            <a:r>
              <a:rPr lang="it-IT" altLang="it-IT" sz="1800" b="1" dirty="0">
                <a:solidFill>
                  <a:srgbClr val="0033CC"/>
                </a:solidFill>
                <a:latin typeface="Arial Unicode MS" pitchFamily="34" charset="-128"/>
                <a:ea typeface="Arial Unicode MS" pitchFamily="34" charset="-128"/>
              </a:rPr>
              <a:t>Per la Free Software Foundation e il progetto GNU il software, inteso come file sorgente, non deve essere proprietario ma libero e gratuito, come sono libere e gratuite le teorie scientifiche. Non sarà gratuita invece l'assistenza e i servizi che ci stanno sopra il software. </a:t>
            </a:r>
          </a:p>
          <a:p>
            <a:pPr>
              <a:spcBef>
                <a:spcPct val="0"/>
              </a:spcBef>
              <a:buSzTx/>
              <a:buFontTx/>
              <a:buNone/>
            </a:pPr>
            <a:r>
              <a:rPr lang="it-IT" altLang="it-IT" sz="1800" b="1" dirty="0">
                <a:latin typeface="Arial Unicode MS" pitchFamily="34" charset="-128"/>
                <a:ea typeface="Arial Unicode MS" pitchFamily="34" charset="-128"/>
              </a:rPr>
              <a:t>Nasce una nuova licenza per i prodotti software la GPL, affinché società commerciali non si approprino di questo software. </a:t>
            </a:r>
          </a:p>
          <a:p>
            <a:pPr>
              <a:spcBef>
                <a:spcPct val="0"/>
              </a:spcBef>
              <a:buSzTx/>
              <a:buFontTx/>
              <a:buNone/>
            </a:pPr>
            <a:r>
              <a:rPr lang="it-IT" altLang="it-IT" sz="1800" b="1" dirty="0">
                <a:latin typeface="Arial Unicode MS" pitchFamily="34" charset="-128"/>
                <a:ea typeface="Arial Unicode MS" pitchFamily="34" charset="-128"/>
              </a:rPr>
              <a:t>La licenza GPL è intesa a garantire la libertà di condividere e modificare il free software, al fine di assicurare che i programmi siano </a:t>
            </a:r>
            <a:r>
              <a:rPr lang="it-IT" altLang="it-IT" sz="1800" b="1" i="1" dirty="0">
                <a:latin typeface="Arial Unicode MS" pitchFamily="34" charset="-128"/>
                <a:ea typeface="Arial Unicode MS" pitchFamily="34" charset="-128"/>
              </a:rPr>
              <a:t>liberi</a:t>
            </a:r>
            <a:r>
              <a:rPr lang="it-IT" altLang="it-IT" sz="1800" b="1" dirty="0">
                <a:latin typeface="Arial Unicode MS" pitchFamily="34" charset="-128"/>
                <a:ea typeface="Arial Unicode MS" pitchFamily="34" charset="-128"/>
              </a:rPr>
              <a:t> per tutti i loro utenti". </a:t>
            </a:r>
          </a:p>
          <a:p>
            <a:pPr>
              <a:spcBef>
                <a:spcPct val="0"/>
              </a:spcBef>
              <a:buSzTx/>
              <a:buFontTx/>
              <a:buNone/>
            </a:pPr>
            <a:r>
              <a:rPr lang="it-IT" altLang="it-IT" sz="1800" b="1" dirty="0">
                <a:latin typeface="Arial Unicode MS" pitchFamily="34" charset="-128"/>
                <a:ea typeface="Arial Unicode MS" pitchFamily="34" charset="-128"/>
              </a:rPr>
              <a:t>Il software aperto che è libero e gratuito non significa però che non possa essere venduto, ma se una società commerciale lo vende, lo deve vendere con licenza GPL. </a:t>
            </a:r>
          </a:p>
          <a:p>
            <a:pPr>
              <a:spcBef>
                <a:spcPct val="0"/>
              </a:spcBef>
              <a:buSzTx/>
              <a:buFontTx/>
              <a:buNone/>
            </a:pPr>
            <a:endParaRPr lang="it-IT" altLang="it-IT" sz="1800" b="1" dirty="0">
              <a:latin typeface="Arial Unicode MS" pitchFamily="34" charset="-128"/>
              <a:ea typeface="Arial Unicode MS" pitchFamily="34" charset="-128"/>
            </a:endParaRPr>
          </a:p>
        </p:txBody>
      </p:sp>
      <p:pic>
        <p:nvPicPr>
          <p:cNvPr id="30726" name="Picture 5" descr="gnu-head-sm">
            <a:extLst>
              <a:ext uri="{FF2B5EF4-FFF2-40B4-BE49-F238E27FC236}">
                <a16:creationId xmlns:a16="http://schemas.microsoft.com/office/drawing/2014/main" id="{F7B6D941-3A14-40F1-9899-BADF56F579A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79339" y="227043"/>
            <a:ext cx="12287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p:sndAc>
      <p:stSnd>
        <p:snd r:embed="rId3" name="PROIETT.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numero diapositiva 4">
            <a:extLst>
              <a:ext uri="{FF2B5EF4-FFF2-40B4-BE49-F238E27FC236}">
                <a16:creationId xmlns:a16="http://schemas.microsoft.com/office/drawing/2014/main" id="{5832A4D4-9E59-4440-8E53-8486265A7EC5}"/>
              </a:ext>
            </a:extLst>
          </p:cNvPr>
          <p:cNvSpPr>
            <a:spLocks noGrp="1"/>
          </p:cNvSpPr>
          <p:nvPr>
            <p:ph type="sldNum" sz="quarter" idx="12"/>
          </p:nvPr>
        </p:nvSpPr>
        <p:spPr>
          <a:noFill/>
        </p:spPr>
        <p:txBody>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fld id="{0C95469D-6361-4F7E-9555-50FB45C0851C}" type="slidenum">
              <a:rPr lang="it-IT" altLang="it-IT" sz="1400" smtClean="0"/>
              <a:pPr>
                <a:spcBef>
                  <a:spcPct val="0"/>
                </a:spcBef>
                <a:buSzTx/>
                <a:buFontTx/>
                <a:buNone/>
              </a:pPr>
              <a:t>15</a:t>
            </a:fld>
            <a:endParaRPr lang="it-IT" altLang="it-IT" sz="1400"/>
          </a:p>
        </p:txBody>
      </p:sp>
      <p:sp>
        <p:nvSpPr>
          <p:cNvPr id="34819" name="Rectangle 2">
            <a:extLst>
              <a:ext uri="{FF2B5EF4-FFF2-40B4-BE49-F238E27FC236}">
                <a16:creationId xmlns:a16="http://schemas.microsoft.com/office/drawing/2014/main" id="{80B0B6DC-AB2C-4360-9F67-966BCDB5B589}"/>
              </a:ext>
            </a:extLst>
          </p:cNvPr>
          <p:cNvSpPr>
            <a:spLocks noGrp="1" noChangeArrowheads="1"/>
          </p:cNvSpPr>
          <p:nvPr>
            <p:ph type="title"/>
          </p:nvPr>
        </p:nvSpPr>
        <p:spPr>
          <a:xfrm>
            <a:off x="685800" y="254000"/>
            <a:ext cx="7772400" cy="393700"/>
          </a:xfrm>
        </p:spPr>
        <p:txBody>
          <a:bodyPr/>
          <a:lstStyle/>
          <a:p>
            <a:r>
              <a:rPr lang="it-IT" altLang="it-IT" sz="2400" b="1"/>
              <a:t>compilatore</a:t>
            </a:r>
          </a:p>
        </p:txBody>
      </p:sp>
      <p:sp>
        <p:nvSpPr>
          <p:cNvPr id="34820" name="Rectangle 3">
            <a:extLst>
              <a:ext uri="{FF2B5EF4-FFF2-40B4-BE49-F238E27FC236}">
                <a16:creationId xmlns:a16="http://schemas.microsoft.com/office/drawing/2014/main" id="{7B39F4FE-3139-4D9A-B692-580EE8D29F1A}"/>
              </a:ext>
            </a:extLst>
          </p:cNvPr>
          <p:cNvSpPr>
            <a:spLocks noChangeArrowheads="1"/>
          </p:cNvSpPr>
          <p:nvPr/>
        </p:nvSpPr>
        <p:spPr bwMode="auto">
          <a:xfrm>
            <a:off x="0" y="823913"/>
            <a:ext cx="9144000" cy="2862322"/>
          </a:xfrm>
          <a:prstGeom prst="rect">
            <a:avLst/>
          </a:prstGeom>
          <a:solidFill>
            <a:srgbClr val="FFFF99">
              <a:alpha val="50195"/>
            </a:srgb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57150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714500" indent="-228600" defTabSz="762000">
              <a:spcBef>
                <a:spcPct val="20000"/>
              </a:spcBef>
              <a:buSzPct val="100000"/>
              <a:buChar char="–"/>
              <a:defRPr sz="2000">
                <a:solidFill>
                  <a:schemeClr val="tx1"/>
                </a:solidFill>
                <a:latin typeface="Times New Roman" panose="02020603050405020304" pitchFamily="18" charset="0"/>
              </a:defRPr>
            </a:lvl4pPr>
            <a:lvl5pPr marL="2286000" indent="-228600" defTabSz="762000">
              <a:spcBef>
                <a:spcPct val="20000"/>
              </a:spcBef>
              <a:buSzPct val="100000"/>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it-IT" altLang="it-IT" sz="1800" dirty="0">
                <a:latin typeface="Arial Unicode MS" pitchFamily="34" charset="-128"/>
                <a:ea typeface="Arial Unicode MS" pitchFamily="34" charset="-128"/>
              </a:rPr>
              <a:t>Lo scopo del codice sorgente di un </a:t>
            </a:r>
            <a:r>
              <a:rPr lang="it-IT" altLang="it-IT" sz="1800" dirty="0">
                <a:solidFill>
                  <a:srgbClr val="FF0000"/>
                </a:solidFill>
                <a:latin typeface="Arial Unicode MS" pitchFamily="34" charset="-128"/>
                <a:ea typeface="Arial Unicode MS" pitchFamily="34" charset="-128"/>
              </a:rPr>
              <a:t>linguaggio di programmazione</a:t>
            </a:r>
            <a:r>
              <a:rPr lang="it-IT" altLang="it-IT" sz="1800" dirty="0">
                <a:latin typeface="Arial Unicode MS" pitchFamily="34" charset="-128"/>
                <a:ea typeface="Arial Unicode MS" pitchFamily="34" charset="-128"/>
              </a:rPr>
              <a:t>, invece, è quello di essere eseguito, cioè di far compiere al PC le azioni descritte nel codice sorgente. Questo viene fatto in modo diverso a seconda che il linguaggio sia </a:t>
            </a:r>
            <a:r>
              <a:rPr lang="it-IT" altLang="it-IT" sz="1800" dirty="0">
                <a:solidFill>
                  <a:srgbClr val="FF0000"/>
                </a:solidFill>
                <a:latin typeface="Arial Unicode MS" pitchFamily="34" charset="-128"/>
                <a:ea typeface="Arial Unicode MS" pitchFamily="34" charset="-128"/>
              </a:rPr>
              <a:t>interpretato</a:t>
            </a:r>
            <a:r>
              <a:rPr lang="it-IT" altLang="it-IT" sz="1800" dirty="0">
                <a:latin typeface="Arial Unicode MS" pitchFamily="34" charset="-128"/>
                <a:ea typeface="Arial Unicode MS" pitchFamily="34" charset="-128"/>
              </a:rPr>
              <a:t> o </a:t>
            </a:r>
            <a:r>
              <a:rPr lang="it-IT" altLang="it-IT" sz="1800" dirty="0">
                <a:solidFill>
                  <a:srgbClr val="FF0000"/>
                </a:solidFill>
                <a:latin typeface="Arial Unicode MS" pitchFamily="34" charset="-128"/>
                <a:ea typeface="Arial Unicode MS" pitchFamily="34" charset="-128"/>
              </a:rPr>
              <a:t>compilato</a:t>
            </a:r>
            <a:r>
              <a:rPr lang="it-IT" altLang="it-IT" sz="1800" dirty="0">
                <a:latin typeface="Arial Unicode MS" pitchFamily="34" charset="-128"/>
                <a:ea typeface="Arial Unicode MS" pitchFamily="34" charset="-128"/>
              </a:rPr>
              <a:t>. Il codice sorgente di un linguaggio di programmazione interpretato viene letto, interpretato ed eseguito da un </a:t>
            </a:r>
            <a:r>
              <a:rPr lang="it-IT" altLang="it-IT" sz="1800" b="1" dirty="0">
                <a:solidFill>
                  <a:srgbClr val="FF0000"/>
                </a:solidFill>
                <a:latin typeface="Arial Unicode MS" pitchFamily="34" charset="-128"/>
                <a:ea typeface="Arial Unicode MS" pitchFamily="34" charset="-128"/>
              </a:rPr>
              <a:t>interprete</a:t>
            </a:r>
            <a:r>
              <a:rPr lang="it-IT" altLang="it-IT" sz="1800" dirty="0">
                <a:latin typeface="Arial Unicode MS" pitchFamily="34" charset="-128"/>
                <a:ea typeface="Arial Unicode MS" pitchFamily="34" charset="-128"/>
              </a:rPr>
              <a:t> del relativo linguaggio. In un linguaggio di programmazione compilato, invece, il codice sorgente, attraverso diverse fasi, viene trasformato in un </a:t>
            </a:r>
            <a:r>
              <a:rPr lang="it-IT" altLang="it-IT" sz="1800" dirty="0">
                <a:solidFill>
                  <a:srgbClr val="FF0000"/>
                </a:solidFill>
                <a:latin typeface="Arial Unicode MS" pitchFamily="34" charset="-128"/>
                <a:ea typeface="Arial Unicode MS" pitchFamily="34" charset="-128"/>
              </a:rPr>
              <a:t>file eseguibile</a:t>
            </a:r>
            <a:r>
              <a:rPr lang="it-IT" altLang="it-IT" sz="1800" dirty="0">
                <a:latin typeface="Arial Unicode MS" pitchFamily="34" charset="-128"/>
                <a:ea typeface="Arial Unicode MS" pitchFamily="34" charset="-128"/>
              </a:rPr>
              <a:t>. Le fasi che portano da un codice sorgente ad un file eseguibile vengono solitamente suddivise tra vari strumenti, a grandi linee: il preprocessore, il compilatore e il </a:t>
            </a:r>
            <a:r>
              <a:rPr lang="it-IT" altLang="it-IT" sz="1800" dirty="0" err="1">
                <a:latin typeface="Arial Unicode MS" pitchFamily="34" charset="-128"/>
                <a:ea typeface="Arial Unicode MS" pitchFamily="34" charset="-128"/>
              </a:rPr>
              <a:t>linker</a:t>
            </a:r>
            <a:r>
              <a:rPr lang="it-IT" altLang="it-IT" sz="1800" dirty="0">
                <a:latin typeface="Arial Unicode MS" pitchFamily="34" charset="-128"/>
                <a:ea typeface="Arial Unicode MS" pitchFamily="34" charset="-128"/>
              </a:rPr>
              <a:t>.</a:t>
            </a:r>
          </a:p>
          <a:p>
            <a:pPr>
              <a:spcBef>
                <a:spcPct val="0"/>
              </a:spcBef>
              <a:buSzTx/>
              <a:buFontTx/>
              <a:buNone/>
            </a:pPr>
            <a:endParaRPr lang="it-IT" altLang="it-IT" sz="1800" dirty="0"/>
          </a:p>
        </p:txBody>
      </p:sp>
      <p:sp>
        <p:nvSpPr>
          <p:cNvPr id="34821" name="Rectangle 4">
            <a:extLst>
              <a:ext uri="{FF2B5EF4-FFF2-40B4-BE49-F238E27FC236}">
                <a16:creationId xmlns:a16="http://schemas.microsoft.com/office/drawing/2014/main" id="{25C802C9-A7E7-4648-8F91-192BF6914456}"/>
              </a:ext>
            </a:extLst>
          </p:cNvPr>
          <p:cNvSpPr>
            <a:spLocks noChangeArrowheads="1"/>
          </p:cNvSpPr>
          <p:nvPr/>
        </p:nvSpPr>
        <p:spPr bwMode="auto">
          <a:xfrm>
            <a:off x="0" y="3938588"/>
            <a:ext cx="9144000" cy="2031325"/>
          </a:xfrm>
          <a:prstGeom prst="rect">
            <a:avLst/>
          </a:prstGeom>
          <a:solidFill>
            <a:srgbClr val="FFFF99">
              <a:alpha val="50195"/>
            </a:srgb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57150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714500" indent="-228600" defTabSz="762000">
              <a:spcBef>
                <a:spcPct val="20000"/>
              </a:spcBef>
              <a:buSzPct val="100000"/>
              <a:buChar char="–"/>
              <a:defRPr sz="2000">
                <a:solidFill>
                  <a:schemeClr val="tx1"/>
                </a:solidFill>
                <a:latin typeface="Times New Roman" panose="02020603050405020304" pitchFamily="18" charset="0"/>
              </a:defRPr>
            </a:lvl4pPr>
            <a:lvl5pPr marL="2286000" indent="-228600" defTabSz="762000">
              <a:spcBef>
                <a:spcPct val="20000"/>
              </a:spcBef>
              <a:buSzPct val="100000"/>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it-IT" altLang="it-IT" sz="1800" dirty="0">
                <a:latin typeface="Arial Unicode MS" pitchFamily="34" charset="-128"/>
                <a:ea typeface="Arial Unicode MS" pitchFamily="34" charset="-128"/>
              </a:rPr>
              <a:t>In informatica, un </a:t>
            </a:r>
            <a:r>
              <a:rPr lang="it-IT" altLang="it-IT" sz="1800" b="1" dirty="0">
                <a:solidFill>
                  <a:srgbClr val="FF0000"/>
                </a:solidFill>
                <a:latin typeface="Arial Unicode MS" pitchFamily="34" charset="-128"/>
                <a:ea typeface="Arial Unicode MS" pitchFamily="34" charset="-128"/>
              </a:rPr>
              <a:t>compilatore</a:t>
            </a:r>
            <a:r>
              <a:rPr lang="it-IT" altLang="it-IT" sz="1800" dirty="0">
                <a:latin typeface="Arial Unicode MS" pitchFamily="34" charset="-128"/>
                <a:ea typeface="Arial Unicode MS" pitchFamily="34" charset="-128"/>
              </a:rPr>
              <a:t> è un programma che traduce una serie di istruzioni scritte in un determinato linguaggio di programmazione (codice sorgente) in istruzioni di un altro linguaggio (</a:t>
            </a:r>
            <a:r>
              <a:rPr lang="it-IT" altLang="it-IT" sz="1800" dirty="0">
                <a:solidFill>
                  <a:srgbClr val="FF0000"/>
                </a:solidFill>
                <a:latin typeface="Arial Unicode MS" pitchFamily="34" charset="-128"/>
                <a:ea typeface="Arial Unicode MS" pitchFamily="34" charset="-128"/>
              </a:rPr>
              <a:t>codice oggetto</a:t>
            </a:r>
            <a:r>
              <a:rPr lang="it-IT" altLang="it-IT" sz="1800" dirty="0">
                <a:latin typeface="Arial Unicode MS" pitchFamily="34" charset="-128"/>
                <a:ea typeface="Arial Unicode MS" pitchFamily="34" charset="-128"/>
              </a:rPr>
              <a:t>). Questo processo di traduzione si chiama </a:t>
            </a:r>
            <a:r>
              <a:rPr lang="it-IT" altLang="it-IT" sz="1800" b="1" dirty="0">
                <a:latin typeface="Arial Unicode MS" pitchFamily="34" charset="-128"/>
                <a:ea typeface="Arial Unicode MS" pitchFamily="34" charset="-128"/>
              </a:rPr>
              <a:t>compilazione</a:t>
            </a:r>
            <a:r>
              <a:rPr lang="it-IT" altLang="it-IT" sz="1800" dirty="0">
                <a:latin typeface="Arial Unicode MS" pitchFamily="34" charset="-128"/>
                <a:ea typeface="Arial Unicode MS" pitchFamily="34" charset="-128"/>
              </a:rPr>
              <a:t>.</a:t>
            </a:r>
          </a:p>
          <a:p>
            <a:pPr>
              <a:spcBef>
                <a:spcPct val="0"/>
              </a:spcBef>
              <a:buSzTx/>
              <a:buFontTx/>
              <a:buNone/>
            </a:pPr>
            <a:r>
              <a:rPr lang="it-IT" altLang="it-IT" sz="1800" dirty="0">
                <a:latin typeface="Arial Unicode MS" pitchFamily="34" charset="-128"/>
                <a:ea typeface="Arial Unicode MS" pitchFamily="34" charset="-128"/>
              </a:rPr>
              <a:t>L'attività inversa, passare dal codice oggetto al codice sorgente è chiamata </a:t>
            </a:r>
            <a:r>
              <a:rPr lang="it-IT" altLang="it-IT" sz="1800" dirty="0" err="1">
                <a:latin typeface="Arial Unicode MS" pitchFamily="34" charset="-128"/>
                <a:ea typeface="Arial Unicode MS" pitchFamily="34" charset="-128"/>
              </a:rPr>
              <a:t>decompilazione</a:t>
            </a:r>
            <a:r>
              <a:rPr lang="it-IT" altLang="it-IT" sz="1800" dirty="0">
                <a:latin typeface="Arial Unicode MS" pitchFamily="34" charset="-128"/>
                <a:ea typeface="Arial Unicode MS" pitchFamily="34" charset="-128"/>
              </a:rPr>
              <a:t> ed è effettuata per mezzo di un decompilatore</a:t>
            </a:r>
            <a:r>
              <a:rPr lang="it-IT" altLang="it-IT" sz="1800" dirty="0">
                <a:solidFill>
                  <a:schemeClr val="hlink"/>
                </a:solidFill>
                <a:latin typeface="Arial Unicode MS" pitchFamily="34" charset="-128"/>
                <a:ea typeface="Arial Unicode MS" pitchFamily="34" charset="-128"/>
              </a:rPr>
              <a:t>.</a:t>
            </a:r>
            <a:endParaRPr lang="it-IT" altLang="it-IT" sz="1800" dirty="0">
              <a:latin typeface="Arial Unicode MS" pitchFamily="34" charset="-128"/>
              <a:ea typeface="Arial Unicode MS" pitchFamily="34" charset="-128"/>
            </a:endParaRPr>
          </a:p>
          <a:p>
            <a:pPr>
              <a:spcBef>
                <a:spcPct val="0"/>
              </a:spcBef>
              <a:buSzTx/>
              <a:buFontTx/>
              <a:buNone/>
            </a:pPr>
            <a:endParaRPr lang="it-IT" altLang="it-IT" sz="1800" dirty="0"/>
          </a:p>
        </p:txBody>
      </p:sp>
    </p:spTree>
  </p:cSld>
  <p:clrMapOvr>
    <a:masterClrMapping/>
  </p:clrMapOvr>
  <p:transition spd="slow">
    <p:split/>
    <p:sndAc>
      <p:stSnd>
        <p:snd r:embed="rId3" name="PROIETT.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numero diapositiva 4">
            <a:extLst>
              <a:ext uri="{FF2B5EF4-FFF2-40B4-BE49-F238E27FC236}">
                <a16:creationId xmlns:a16="http://schemas.microsoft.com/office/drawing/2014/main" id="{F46061C1-CB35-4482-A0F6-5FB315F7CDD3}"/>
              </a:ext>
            </a:extLst>
          </p:cNvPr>
          <p:cNvSpPr>
            <a:spLocks noGrp="1"/>
          </p:cNvSpPr>
          <p:nvPr>
            <p:ph type="sldNum" sz="quarter" idx="12"/>
          </p:nvPr>
        </p:nvSpPr>
        <p:spPr>
          <a:noFill/>
        </p:spPr>
        <p:txBody>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fld id="{E70D1230-0771-4E23-8CCC-5F59AD415F18}" type="slidenum">
              <a:rPr lang="it-IT" altLang="it-IT" sz="1400" smtClean="0"/>
              <a:pPr>
                <a:spcBef>
                  <a:spcPct val="0"/>
                </a:spcBef>
                <a:buSzTx/>
                <a:buFontTx/>
                <a:buNone/>
              </a:pPr>
              <a:t>16</a:t>
            </a:fld>
            <a:endParaRPr lang="it-IT" altLang="it-IT" sz="1400"/>
          </a:p>
        </p:txBody>
      </p:sp>
      <p:sp>
        <p:nvSpPr>
          <p:cNvPr id="36867" name="Rectangle 2">
            <a:extLst>
              <a:ext uri="{FF2B5EF4-FFF2-40B4-BE49-F238E27FC236}">
                <a16:creationId xmlns:a16="http://schemas.microsoft.com/office/drawing/2014/main" id="{D407D38E-E086-4B2E-BF2E-3EEF2B97A85B}"/>
              </a:ext>
            </a:extLst>
          </p:cNvPr>
          <p:cNvSpPr>
            <a:spLocks noGrp="1" noChangeArrowheads="1"/>
          </p:cNvSpPr>
          <p:nvPr>
            <p:ph type="title"/>
          </p:nvPr>
        </p:nvSpPr>
        <p:spPr>
          <a:xfrm>
            <a:off x="685800" y="241300"/>
            <a:ext cx="7772400" cy="393700"/>
          </a:xfrm>
        </p:spPr>
        <p:txBody>
          <a:bodyPr/>
          <a:lstStyle/>
          <a:p>
            <a:r>
              <a:rPr lang="it-IT" altLang="it-IT" sz="2400" b="1"/>
              <a:t>oggetto</a:t>
            </a:r>
          </a:p>
        </p:txBody>
      </p:sp>
      <p:sp>
        <p:nvSpPr>
          <p:cNvPr id="36868" name="Rectangle 3">
            <a:extLst>
              <a:ext uri="{FF2B5EF4-FFF2-40B4-BE49-F238E27FC236}">
                <a16:creationId xmlns:a16="http://schemas.microsoft.com/office/drawing/2014/main" id="{365771C7-57EF-4C08-95CB-C3398863D5FC}"/>
              </a:ext>
            </a:extLst>
          </p:cNvPr>
          <p:cNvSpPr>
            <a:spLocks noChangeArrowheads="1"/>
          </p:cNvSpPr>
          <p:nvPr/>
        </p:nvSpPr>
        <p:spPr bwMode="auto">
          <a:xfrm>
            <a:off x="0" y="2601913"/>
            <a:ext cx="9144000" cy="915987"/>
          </a:xfrm>
          <a:prstGeom prst="rect">
            <a:avLst/>
          </a:prstGeom>
          <a:solidFill>
            <a:srgbClr val="CCFFCC">
              <a:alpha val="50195"/>
            </a:srgb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57150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714500" indent="-228600" defTabSz="762000">
              <a:spcBef>
                <a:spcPct val="20000"/>
              </a:spcBef>
              <a:buSzPct val="100000"/>
              <a:buChar char="–"/>
              <a:defRPr sz="2000">
                <a:solidFill>
                  <a:schemeClr val="tx1"/>
                </a:solidFill>
                <a:latin typeface="Times New Roman" panose="02020603050405020304" pitchFamily="18" charset="0"/>
              </a:defRPr>
            </a:lvl4pPr>
            <a:lvl5pPr marL="2286000" indent="-228600" defTabSz="762000">
              <a:spcBef>
                <a:spcPct val="20000"/>
              </a:spcBef>
              <a:buSzPct val="100000"/>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it-IT" altLang="it-IT" sz="1800">
                <a:latin typeface="Arial Unicode MS" pitchFamily="34" charset="-128"/>
                <a:ea typeface="Arial Unicode MS" pitchFamily="34" charset="-128"/>
              </a:rPr>
              <a:t>Il </a:t>
            </a:r>
            <a:r>
              <a:rPr lang="it-IT" altLang="it-IT" sz="1800" u="sng">
                <a:latin typeface="Arial Unicode MS" pitchFamily="34" charset="-128"/>
                <a:ea typeface="Arial Unicode MS" pitchFamily="34" charset="-128"/>
              </a:rPr>
              <a:t>file oggetto</a:t>
            </a:r>
            <a:r>
              <a:rPr lang="it-IT" altLang="it-IT" sz="1800">
                <a:latin typeface="Arial Unicode MS" pitchFamily="34" charset="-128"/>
                <a:ea typeface="Arial Unicode MS" pitchFamily="34" charset="-128"/>
              </a:rPr>
              <a:t> e' la traduzione in </a:t>
            </a:r>
            <a:r>
              <a:rPr lang="it-IT" altLang="it-IT" sz="1800" b="1">
                <a:latin typeface="Arial Unicode MS" pitchFamily="34" charset="-128"/>
                <a:ea typeface="Arial Unicode MS" pitchFamily="34" charset="-128"/>
              </a:rPr>
              <a:t>linguaggio macchina</a:t>
            </a:r>
            <a:r>
              <a:rPr lang="it-IT" altLang="it-IT" sz="1800">
                <a:latin typeface="Arial Unicode MS" pitchFamily="34" charset="-128"/>
                <a:ea typeface="Arial Unicode MS" pitchFamily="34" charset="-128"/>
              </a:rPr>
              <a:t> del file sorgente. Il file oggetto e' il programma che gira sul computer. </a:t>
            </a:r>
          </a:p>
          <a:p>
            <a:pPr>
              <a:spcBef>
                <a:spcPct val="0"/>
              </a:spcBef>
              <a:buSzTx/>
              <a:buFontTx/>
              <a:buNone/>
            </a:pPr>
            <a:endParaRPr lang="it-IT" altLang="it-IT" sz="1800"/>
          </a:p>
        </p:txBody>
      </p:sp>
    </p:spTree>
  </p:cSld>
  <p:clrMapOvr>
    <a:masterClrMapping/>
  </p:clrMapOvr>
  <p:transition spd="slow">
    <p:split/>
    <p:sndAc>
      <p:stSnd>
        <p:snd r:embed="rId3" name="PROIETT.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numero diapositiva 4">
            <a:extLst>
              <a:ext uri="{FF2B5EF4-FFF2-40B4-BE49-F238E27FC236}">
                <a16:creationId xmlns:a16="http://schemas.microsoft.com/office/drawing/2014/main" id="{8CD70091-DA27-4645-90A9-B3544FC583A1}"/>
              </a:ext>
            </a:extLst>
          </p:cNvPr>
          <p:cNvSpPr>
            <a:spLocks noGrp="1"/>
          </p:cNvSpPr>
          <p:nvPr>
            <p:ph type="sldNum" sz="quarter" idx="12"/>
          </p:nvPr>
        </p:nvSpPr>
        <p:spPr>
          <a:noFill/>
        </p:spPr>
        <p:txBody>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fld id="{AC0A282B-7998-4784-90EF-40AC2D329DA1}" type="slidenum">
              <a:rPr lang="it-IT" altLang="it-IT" sz="1400" smtClean="0"/>
              <a:pPr>
                <a:spcBef>
                  <a:spcPct val="0"/>
                </a:spcBef>
                <a:buSzTx/>
                <a:buFontTx/>
                <a:buNone/>
              </a:pPr>
              <a:t>17</a:t>
            </a:fld>
            <a:endParaRPr lang="it-IT" altLang="it-IT" sz="1400"/>
          </a:p>
        </p:txBody>
      </p:sp>
      <p:sp>
        <p:nvSpPr>
          <p:cNvPr id="38915" name="Rectangle 2">
            <a:extLst>
              <a:ext uri="{FF2B5EF4-FFF2-40B4-BE49-F238E27FC236}">
                <a16:creationId xmlns:a16="http://schemas.microsoft.com/office/drawing/2014/main" id="{3DC21847-3D4B-4C0D-ADB0-0E1B8F1297BB}"/>
              </a:ext>
            </a:extLst>
          </p:cNvPr>
          <p:cNvSpPr>
            <a:spLocks noGrp="1" noChangeArrowheads="1"/>
          </p:cNvSpPr>
          <p:nvPr>
            <p:ph type="title"/>
          </p:nvPr>
        </p:nvSpPr>
        <p:spPr>
          <a:xfrm>
            <a:off x="685800" y="609600"/>
            <a:ext cx="7772400" cy="393700"/>
          </a:xfrm>
        </p:spPr>
        <p:txBody>
          <a:bodyPr/>
          <a:lstStyle/>
          <a:p>
            <a:r>
              <a:rPr lang="it-IT" altLang="it-IT" sz="2400" b="1"/>
              <a:t>Memoria</a:t>
            </a:r>
          </a:p>
        </p:txBody>
      </p:sp>
      <p:sp>
        <p:nvSpPr>
          <p:cNvPr id="38916" name="Rectangle 3">
            <a:extLst>
              <a:ext uri="{FF2B5EF4-FFF2-40B4-BE49-F238E27FC236}">
                <a16:creationId xmlns:a16="http://schemas.microsoft.com/office/drawing/2014/main" id="{4B6E5314-BBBF-4B43-B64D-F3A1FB627AFA}"/>
              </a:ext>
            </a:extLst>
          </p:cNvPr>
          <p:cNvSpPr>
            <a:spLocks noChangeArrowheads="1"/>
          </p:cNvSpPr>
          <p:nvPr/>
        </p:nvSpPr>
        <p:spPr bwMode="auto">
          <a:xfrm>
            <a:off x="0" y="2009775"/>
            <a:ext cx="91440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57150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714500" indent="-228600" defTabSz="762000">
              <a:spcBef>
                <a:spcPct val="20000"/>
              </a:spcBef>
              <a:buSzPct val="100000"/>
              <a:buChar char="–"/>
              <a:defRPr sz="2000">
                <a:solidFill>
                  <a:schemeClr val="tx1"/>
                </a:solidFill>
                <a:latin typeface="Times New Roman" panose="02020603050405020304" pitchFamily="18" charset="0"/>
              </a:defRPr>
            </a:lvl4pPr>
            <a:lvl5pPr marL="2286000" indent="-228600" defTabSz="762000">
              <a:spcBef>
                <a:spcPct val="20000"/>
              </a:spcBef>
              <a:buSzPct val="100000"/>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it-IT" altLang="it-IT" sz="1800" b="1">
                <a:latin typeface="Arial Unicode MS" pitchFamily="34" charset="-128"/>
                <a:ea typeface="Arial Unicode MS" pitchFamily="34" charset="-128"/>
              </a:rPr>
              <a:t>MEMORIA</a:t>
            </a:r>
          </a:p>
          <a:p>
            <a:pPr>
              <a:spcBef>
                <a:spcPct val="0"/>
              </a:spcBef>
              <a:buSzTx/>
              <a:buFontTx/>
              <a:buNone/>
            </a:pPr>
            <a:r>
              <a:rPr lang="it-IT" altLang="it-IT" sz="1800" b="1">
                <a:solidFill>
                  <a:srgbClr val="000000"/>
                </a:solidFill>
                <a:cs typeface="Times New Roman" panose="02020603050405020304" pitchFamily="18" charset="0"/>
              </a:rPr>
              <a:t>Nell'architettura di von Neumann la componente più importante, dopo la CPU, è la memoria. Questa deve permettere di conservare non solo le informazioni da elaborare ma deve consentire la memorizzazione anche del codice del programma in esecuzione. Inizialmente, la costruzione di unità di memoria anche di pochi Kbyte rappresentò un grosso problema. Per la costruzione delle unità di memoria furono quindi sperimentati vari tipi di dispositivi basati su diversi principi e un po' alla volta si individuarono le tecnologie adatte per la realizzazione di memorie sempre più capienti e veloci. </a:t>
            </a:r>
            <a:br>
              <a:rPr lang="it-IT" altLang="it-IT" sz="1800" b="1">
                <a:solidFill>
                  <a:srgbClr val="000000"/>
                </a:solidFill>
                <a:cs typeface="Times New Roman" panose="02020603050405020304" pitchFamily="18" charset="0"/>
              </a:rPr>
            </a:br>
            <a:br>
              <a:rPr lang="it-IT" altLang="it-IT" sz="1800" b="1">
                <a:solidFill>
                  <a:srgbClr val="000000"/>
                </a:solidFill>
                <a:cs typeface="Times New Roman" panose="02020603050405020304" pitchFamily="18" charset="0"/>
              </a:rPr>
            </a:br>
            <a:endParaRPr lang="it-IT" altLang="it-IT" sz="1800" b="1"/>
          </a:p>
        </p:txBody>
      </p:sp>
    </p:spTree>
  </p:cSld>
  <p:clrMapOvr>
    <a:masterClrMapping/>
  </p:clrMapOvr>
  <p:transition spd="slow">
    <p:split/>
    <p:sndAc>
      <p:stSnd>
        <p:snd r:embed="rId3" name="PROIETT.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numero diapositiva 4">
            <a:extLst>
              <a:ext uri="{FF2B5EF4-FFF2-40B4-BE49-F238E27FC236}">
                <a16:creationId xmlns:a16="http://schemas.microsoft.com/office/drawing/2014/main" id="{3C9A7FF0-5C8D-427D-B22C-DD94A39DCA15}"/>
              </a:ext>
            </a:extLst>
          </p:cNvPr>
          <p:cNvSpPr>
            <a:spLocks noGrp="1"/>
          </p:cNvSpPr>
          <p:nvPr>
            <p:ph type="sldNum" sz="quarter" idx="12"/>
          </p:nvPr>
        </p:nvSpPr>
        <p:spPr>
          <a:noFill/>
        </p:spPr>
        <p:txBody>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fld id="{4CBBC75B-2869-4665-8844-0CC4AA52DFDA}" type="slidenum">
              <a:rPr lang="it-IT" altLang="it-IT" sz="1400" smtClean="0"/>
              <a:pPr>
                <a:spcBef>
                  <a:spcPct val="0"/>
                </a:spcBef>
                <a:buSzTx/>
                <a:buFontTx/>
                <a:buNone/>
              </a:pPr>
              <a:t>18</a:t>
            </a:fld>
            <a:endParaRPr lang="it-IT" altLang="it-IT" sz="1400"/>
          </a:p>
        </p:txBody>
      </p:sp>
      <p:sp>
        <p:nvSpPr>
          <p:cNvPr id="40963" name="Rectangle 2">
            <a:extLst>
              <a:ext uri="{FF2B5EF4-FFF2-40B4-BE49-F238E27FC236}">
                <a16:creationId xmlns:a16="http://schemas.microsoft.com/office/drawing/2014/main" id="{F4CCEBF3-1E46-4ABB-AABA-E3A8E30525DD}"/>
              </a:ext>
            </a:extLst>
          </p:cNvPr>
          <p:cNvSpPr>
            <a:spLocks noGrp="1" noChangeArrowheads="1"/>
          </p:cNvSpPr>
          <p:nvPr>
            <p:ph type="title"/>
          </p:nvPr>
        </p:nvSpPr>
        <p:spPr>
          <a:xfrm>
            <a:off x="685800" y="292100"/>
            <a:ext cx="7772400" cy="393700"/>
          </a:xfrm>
        </p:spPr>
        <p:txBody>
          <a:bodyPr/>
          <a:lstStyle/>
          <a:p>
            <a:r>
              <a:rPr lang="it-IT" altLang="it-IT" sz="1800"/>
              <a:t>Memoria 2</a:t>
            </a:r>
          </a:p>
        </p:txBody>
      </p:sp>
      <p:sp>
        <p:nvSpPr>
          <p:cNvPr id="40964" name="Rectangle 4">
            <a:extLst>
              <a:ext uri="{FF2B5EF4-FFF2-40B4-BE49-F238E27FC236}">
                <a16:creationId xmlns:a16="http://schemas.microsoft.com/office/drawing/2014/main" id="{335CF472-5959-4579-B437-07C5C95436AB}"/>
              </a:ext>
            </a:extLst>
          </p:cNvPr>
          <p:cNvSpPr>
            <a:spLocks noChangeArrowheads="1"/>
          </p:cNvSpPr>
          <p:nvPr/>
        </p:nvSpPr>
        <p:spPr bwMode="auto">
          <a:xfrm>
            <a:off x="0" y="1114425"/>
            <a:ext cx="9144000" cy="347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57150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714500" indent="-228600" defTabSz="762000">
              <a:spcBef>
                <a:spcPct val="20000"/>
              </a:spcBef>
              <a:buSzPct val="100000"/>
              <a:buChar char="–"/>
              <a:defRPr sz="2000">
                <a:solidFill>
                  <a:schemeClr val="tx1"/>
                </a:solidFill>
                <a:latin typeface="Times New Roman" panose="02020603050405020304" pitchFamily="18" charset="0"/>
              </a:defRPr>
            </a:lvl4pPr>
            <a:lvl5pPr marL="2286000" indent="-228600" defTabSz="762000">
              <a:spcBef>
                <a:spcPct val="20000"/>
              </a:spcBef>
              <a:buSzPct val="100000"/>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it-IT" altLang="it-IT" sz="1800" b="1">
                <a:latin typeface="Arial Unicode MS" pitchFamily="34" charset="-128"/>
                <a:ea typeface="Arial Unicode MS" pitchFamily="34" charset="-128"/>
              </a:rPr>
              <a:t>La memoria dei calcolatori si divide in due grandi categorie: </a:t>
            </a:r>
            <a:r>
              <a:rPr lang="it-IT" altLang="it-IT" sz="1800" b="1">
                <a:solidFill>
                  <a:schemeClr val="hlink"/>
                </a:solidFill>
                <a:latin typeface="Arial Unicode MS" pitchFamily="34" charset="-128"/>
                <a:ea typeface="Arial Unicode MS" pitchFamily="34" charset="-128"/>
              </a:rPr>
              <a:t>memoria centrale (o primaria) </a:t>
            </a:r>
            <a:r>
              <a:rPr lang="it-IT" altLang="it-IT" sz="1800" b="1">
                <a:latin typeface="Arial Unicode MS" pitchFamily="34" charset="-128"/>
                <a:ea typeface="Arial Unicode MS" pitchFamily="34" charset="-128"/>
              </a:rPr>
              <a:t>e </a:t>
            </a:r>
            <a:r>
              <a:rPr lang="it-IT" altLang="it-IT" sz="1800" b="1">
                <a:solidFill>
                  <a:srgbClr val="0033CC"/>
                </a:solidFill>
                <a:latin typeface="Arial Unicode MS" pitchFamily="34" charset="-128"/>
                <a:ea typeface="Arial Unicode MS" pitchFamily="34" charset="-128"/>
              </a:rPr>
              <a:t>memoria di massa (o secondaria).</a:t>
            </a:r>
            <a:r>
              <a:rPr lang="it-IT" altLang="it-IT" sz="1800" b="1">
                <a:latin typeface="Arial Unicode MS" pitchFamily="34" charset="-128"/>
                <a:ea typeface="Arial Unicode MS" pitchFamily="34" charset="-128"/>
              </a:rPr>
              <a:t> La prima è una memoria veloce direttamente utilizzabile dalla CPU per eseguire le operazioni, mentre la seconda è una memoria più lenta su cui la CPU non può lavorare direttamente, ma disponibile in grande quantità. I costi di produzione della memoria centrale sono maggiori di quelli per realizzare memoria secondaria, pertanto al fine di ottenere un buon compromesso tra costi e prestazioni i calcolatori dispongono in generale più di memoria secondaria che non di memoria centrale. Infine, poiché i dispositivi impiegati attualmente per la memoria centrale non permettono di conservare i dati memorizzati dopo che il calcolatore è stato spento, le informazioni vengono conservate nella memoria secondaria in grado di mantenersi inalterata anche con il calcolatore spento</a:t>
            </a:r>
            <a:r>
              <a:rPr lang="it-IT" altLang="it-IT" sz="1200">
                <a:latin typeface="Arial Unicode MS" pitchFamily="34" charset="-128"/>
                <a:ea typeface="Arial Unicode MS" pitchFamily="34" charset="-128"/>
              </a:rPr>
              <a:t>.</a:t>
            </a:r>
          </a:p>
          <a:p>
            <a:pPr>
              <a:spcBef>
                <a:spcPct val="0"/>
              </a:spcBef>
              <a:buSzTx/>
              <a:buFontTx/>
              <a:buNone/>
            </a:pPr>
            <a:endParaRPr lang="it-IT" altLang="it-IT" sz="2400"/>
          </a:p>
        </p:txBody>
      </p:sp>
      <p:sp>
        <p:nvSpPr>
          <p:cNvPr id="40965" name="Rectangle 6">
            <a:hlinkClick r:id="rId4"/>
            <a:extLst>
              <a:ext uri="{FF2B5EF4-FFF2-40B4-BE49-F238E27FC236}">
                <a16:creationId xmlns:a16="http://schemas.microsoft.com/office/drawing/2014/main" id="{D860C7A5-8B52-4704-B654-AB4F7870A6FB}"/>
              </a:ext>
            </a:extLst>
          </p:cNvPr>
          <p:cNvSpPr>
            <a:spLocks noChangeArrowheads="1" noTextEdit="1"/>
          </p:cNvSpPr>
          <p:nvPr/>
        </p:nvSpPr>
        <p:spPr bwMode="auto">
          <a:xfrm>
            <a:off x="3624263" y="2776538"/>
            <a:ext cx="19050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transition spd="slow">
    <p:split/>
    <p:sndAc>
      <p:stSnd>
        <p:snd r:embed="rId3" name="PROIETT.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8400"/>
            </a:gs>
            <a:gs pos="50000">
              <a:schemeClr val="accent2"/>
            </a:gs>
            <a:gs pos="100000">
              <a:srgbClr val="008400"/>
            </a:gs>
          </a:gsLst>
          <a:lin ang="5400000" scaled="1"/>
        </a:gradFill>
        <a:effectLst/>
      </p:bgPr>
    </p:bg>
    <p:spTree>
      <p:nvGrpSpPr>
        <p:cNvPr id="1" name=""/>
        <p:cNvGrpSpPr/>
        <p:nvPr/>
      </p:nvGrpSpPr>
      <p:grpSpPr>
        <a:xfrm>
          <a:off x="0" y="0"/>
          <a:ext cx="0" cy="0"/>
          <a:chOff x="0" y="0"/>
          <a:chExt cx="0" cy="0"/>
        </a:xfrm>
      </p:grpSpPr>
      <p:sp>
        <p:nvSpPr>
          <p:cNvPr id="45058" name="Segnaposto numero diapositiva 5">
            <a:extLst>
              <a:ext uri="{FF2B5EF4-FFF2-40B4-BE49-F238E27FC236}">
                <a16:creationId xmlns:a16="http://schemas.microsoft.com/office/drawing/2014/main" id="{CE9B6A8F-6EFF-4D5C-A76E-6567B896CAFD}"/>
              </a:ext>
            </a:extLst>
          </p:cNvPr>
          <p:cNvSpPr>
            <a:spLocks noGrp="1"/>
          </p:cNvSpPr>
          <p:nvPr>
            <p:ph type="sldNum" sz="quarter" idx="12"/>
          </p:nvPr>
        </p:nvSpPr>
        <p:spPr>
          <a:noFill/>
        </p:spPr>
        <p:txBody>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fld id="{053B6B4C-7BA0-481D-9DB3-B82D5428C1C1}" type="slidenum">
              <a:rPr lang="it-IT" altLang="it-IT" sz="1400" smtClean="0"/>
              <a:pPr>
                <a:spcBef>
                  <a:spcPct val="0"/>
                </a:spcBef>
                <a:buSzTx/>
                <a:buFontTx/>
                <a:buNone/>
              </a:pPr>
              <a:t>19</a:t>
            </a:fld>
            <a:endParaRPr lang="it-IT" altLang="it-IT" sz="1400"/>
          </a:p>
        </p:txBody>
      </p:sp>
      <p:sp>
        <p:nvSpPr>
          <p:cNvPr id="45059" name="Rectangle 2">
            <a:extLst>
              <a:ext uri="{FF2B5EF4-FFF2-40B4-BE49-F238E27FC236}">
                <a16:creationId xmlns:a16="http://schemas.microsoft.com/office/drawing/2014/main" id="{14FF8165-9423-4990-89C9-60F32E5C8220}"/>
              </a:ext>
            </a:extLst>
          </p:cNvPr>
          <p:cNvSpPr>
            <a:spLocks noGrp="1" noChangeArrowheads="1"/>
          </p:cNvSpPr>
          <p:nvPr>
            <p:ph type="ctrTitle"/>
          </p:nvPr>
        </p:nvSpPr>
        <p:spPr>
          <a:xfrm>
            <a:off x="762000" y="381000"/>
            <a:ext cx="7772400" cy="381000"/>
          </a:xfrm>
        </p:spPr>
        <p:txBody>
          <a:bodyPr anchor="ctr"/>
          <a:lstStyle/>
          <a:p>
            <a:r>
              <a:rPr lang="it-IT" altLang="it-IT" sz="1800">
                <a:solidFill>
                  <a:srgbClr val="FFFF66"/>
                </a:solidFill>
                <a:latin typeface="Arial" panose="020B0604020202020204" pitchFamily="34" charset="0"/>
              </a:rPr>
              <a:t>Macchina analitica di Babbage</a:t>
            </a:r>
          </a:p>
        </p:txBody>
      </p:sp>
      <p:sp>
        <p:nvSpPr>
          <p:cNvPr id="188419" name="Text Box 3">
            <a:extLst>
              <a:ext uri="{FF2B5EF4-FFF2-40B4-BE49-F238E27FC236}">
                <a16:creationId xmlns:a16="http://schemas.microsoft.com/office/drawing/2014/main" id="{9A85E640-A99D-4435-B8C5-0D2D06592D97}"/>
              </a:ext>
            </a:extLst>
          </p:cNvPr>
          <p:cNvSpPr txBox="1">
            <a:spLocks noChangeArrowheads="1"/>
          </p:cNvSpPr>
          <p:nvPr/>
        </p:nvSpPr>
        <p:spPr bwMode="auto">
          <a:xfrm>
            <a:off x="685800" y="5867400"/>
            <a:ext cx="7913688" cy="711200"/>
          </a:xfrm>
          <a:prstGeom prst="rect">
            <a:avLst/>
          </a:prstGeom>
          <a:solidFill>
            <a:srgbClr val="FFFF99"/>
          </a:solidFill>
          <a:ln w="9525">
            <a:solidFill>
              <a:schemeClr val="bg2"/>
            </a:solidFill>
            <a:miter lim="800000"/>
            <a:headEnd/>
            <a:tailEnd/>
          </a:ln>
          <a:effectLst>
            <a:outerShdw dist="35921" dir="2700000" algn="ctr" rotWithShape="0">
              <a:schemeClr val="bg2"/>
            </a:outerShdw>
          </a:effectLst>
        </p:spPr>
        <p:txBody>
          <a:bodyPr wrap="none">
            <a:spAutoFit/>
          </a:bodyPr>
          <a:lstStyle/>
          <a:p>
            <a:pPr>
              <a:defRPr/>
            </a:pPr>
            <a:r>
              <a:rPr lang="it-IT" b="1" dirty="0">
                <a:solidFill>
                  <a:srgbClr val="FF9900"/>
                </a:solidFill>
                <a:effectLst>
                  <a:outerShdw blurRad="38100" dist="38100" dir="2700000" algn="tl">
                    <a:srgbClr val="000000"/>
                  </a:outerShdw>
                </a:effectLst>
              </a:rPr>
              <a:t>Macchina analitica di Charles Babbage (1791-1871) - primo esempio di</a:t>
            </a:r>
          </a:p>
          <a:p>
            <a:pPr>
              <a:defRPr/>
            </a:pPr>
            <a:r>
              <a:rPr lang="it-IT" b="1" dirty="0">
                <a:solidFill>
                  <a:srgbClr val="FF9900"/>
                </a:solidFill>
                <a:effectLst>
                  <a:outerShdw blurRad="38100" dist="38100" dir="2700000" algn="tl">
                    <a:srgbClr val="000000"/>
                  </a:outerShdw>
                </a:effectLst>
              </a:rPr>
              <a:t>macchina calcolatrice moderna , costruita soltanto a posteriori nel 1991</a:t>
            </a:r>
            <a:endParaRPr lang="it-IT" sz="2400" b="1" dirty="0">
              <a:solidFill>
                <a:srgbClr val="FF9900"/>
              </a:solidFill>
              <a:effectLst>
                <a:outerShdw blurRad="38100" dist="38100" dir="2700000" algn="tl">
                  <a:srgbClr val="000000"/>
                </a:outerShdw>
              </a:effectLst>
            </a:endParaRPr>
          </a:p>
        </p:txBody>
      </p:sp>
      <p:graphicFrame>
        <p:nvGraphicFramePr>
          <p:cNvPr id="45061" name="Object 4">
            <a:extLst>
              <a:ext uri="{FF2B5EF4-FFF2-40B4-BE49-F238E27FC236}">
                <a16:creationId xmlns:a16="http://schemas.microsoft.com/office/drawing/2014/main" id="{E461D0D6-15BF-4FB2-AE95-172F983078A5}"/>
              </a:ext>
            </a:extLst>
          </p:cNvPr>
          <p:cNvGraphicFramePr>
            <a:graphicFrameLocks noChangeAspect="1"/>
          </p:cNvGraphicFramePr>
          <p:nvPr/>
        </p:nvGraphicFramePr>
        <p:xfrm>
          <a:off x="2316163" y="838200"/>
          <a:ext cx="4884737" cy="4953000"/>
        </p:xfrm>
        <a:graphic>
          <a:graphicData uri="http://schemas.openxmlformats.org/presentationml/2006/ole">
            <mc:AlternateContent xmlns:mc="http://schemas.openxmlformats.org/markup-compatibility/2006">
              <mc:Choice xmlns:v="urn:schemas-microsoft-com:vml" Requires="v">
                <p:oleObj spid="_x0000_s45089" name="CorelDRAW!" r:id="rId4" imgW="113876" imgH="115403" progId="CDraw5">
                  <p:embed/>
                </p:oleObj>
              </mc:Choice>
              <mc:Fallback>
                <p:oleObj name="CorelDRAW!" r:id="rId4" imgW="113876" imgH="115403" progId="CDraw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6163" y="838200"/>
                        <a:ext cx="4884737" cy="495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numero diapositiva 3">
            <a:extLst>
              <a:ext uri="{FF2B5EF4-FFF2-40B4-BE49-F238E27FC236}">
                <a16:creationId xmlns:a16="http://schemas.microsoft.com/office/drawing/2014/main" id="{EE269D1B-4AEF-4DBC-93FF-97E27F17CD05}"/>
              </a:ext>
            </a:extLst>
          </p:cNvPr>
          <p:cNvSpPr>
            <a:spLocks noGrp="1"/>
          </p:cNvSpPr>
          <p:nvPr>
            <p:ph type="sldNum" sz="quarter" idx="12"/>
          </p:nvPr>
        </p:nvSpPr>
        <p:spPr>
          <a:noFill/>
        </p:spPr>
        <p:txBody>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fld id="{DBD713D4-A525-4C90-8ABE-EBFA16CA8F6B}" type="slidenum">
              <a:rPr lang="it-IT" altLang="it-IT" sz="1400" smtClean="0"/>
              <a:pPr>
                <a:spcBef>
                  <a:spcPct val="0"/>
                </a:spcBef>
                <a:buSzTx/>
                <a:buFontTx/>
                <a:buNone/>
              </a:pPr>
              <a:t>2</a:t>
            </a:fld>
            <a:endParaRPr lang="it-IT" altLang="it-IT" sz="1400"/>
          </a:p>
        </p:txBody>
      </p:sp>
      <p:pic>
        <p:nvPicPr>
          <p:cNvPr id="6147" name="Picture 19" descr="ram1">
            <a:extLst>
              <a:ext uri="{FF2B5EF4-FFF2-40B4-BE49-F238E27FC236}">
                <a16:creationId xmlns:a16="http://schemas.microsoft.com/office/drawing/2014/main" id="{B8E5421D-79A3-4D34-9F5F-EB3FBBF65AD4}"/>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3284" b="2709"/>
          <a:stretch/>
        </p:blipFill>
        <p:spPr bwMode="auto">
          <a:xfrm>
            <a:off x="2427850" y="1162973"/>
            <a:ext cx="4288299" cy="429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p:sndAc>
      <p:stSnd>
        <p:snd r:embed="rId3" name="PROIETT.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numero diapositiva 4">
            <a:extLst>
              <a:ext uri="{FF2B5EF4-FFF2-40B4-BE49-F238E27FC236}">
                <a16:creationId xmlns:a16="http://schemas.microsoft.com/office/drawing/2014/main" id="{E2697B56-03CE-4937-9AAF-029B2FE72242}"/>
              </a:ext>
            </a:extLst>
          </p:cNvPr>
          <p:cNvSpPr>
            <a:spLocks noGrp="1"/>
          </p:cNvSpPr>
          <p:nvPr>
            <p:ph type="sldNum" sz="quarter" idx="12"/>
          </p:nvPr>
        </p:nvSpPr>
        <p:spPr>
          <a:noFill/>
        </p:spPr>
        <p:txBody>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fld id="{41D408AD-BDF4-4F8D-B2B0-BCBCC0D1AF92}" type="slidenum">
              <a:rPr lang="it-IT" altLang="it-IT" sz="1400" smtClean="0"/>
              <a:pPr>
                <a:spcBef>
                  <a:spcPct val="0"/>
                </a:spcBef>
                <a:buSzTx/>
                <a:buFontTx/>
                <a:buNone/>
              </a:pPr>
              <a:t>20</a:t>
            </a:fld>
            <a:endParaRPr lang="it-IT" altLang="it-IT" sz="1400"/>
          </a:p>
        </p:txBody>
      </p:sp>
      <p:sp>
        <p:nvSpPr>
          <p:cNvPr id="51203" name="Rectangle 2">
            <a:extLst>
              <a:ext uri="{FF2B5EF4-FFF2-40B4-BE49-F238E27FC236}">
                <a16:creationId xmlns:a16="http://schemas.microsoft.com/office/drawing/2014/main" id="{62FA9514-F9C3-4C20-A8FF-DEBD8CAC56B7}"/>
              </a:ext>
            </a:extLst>
          </p:cNvPr>
          <p:cNvSpPr>
            <a:spLocks noGrp="1" noChangeArrowheads="1"/>
          </p:cNvSpPr>
          <p:nvPr>
            <p:ph type="title"/>
          </p:nvPr>
        </p:nvSpPr>
        <p:spPr>
          <a:xfrm>
            <a:off x="685800" y="381000"/>
            <a:ext cx="7772400" cy="393700"/>
          </a:xfrm>
        </p:spPr>
        <p:txBody>
          <a:bodyPr/>
          <a:lstStyle/>
          <a:p>
            <a:r>
              <a:rPr lang="it-IT" altLang="it-IT" sz="1800"/>
              <a:t>CPU - figura</a:t>
            </a:r>
          </a:p>
        </p:txBody>
      </p:sp>
      <p:sp>
        <p:nvSpPr>
          <p:cNvPr id="51204" name="Rectangle 3">
            <a:hlinkClick r:id="rId4"/>
            <a:extLst>
              <a:ext uri="{FF2B5EF4-FFF2-40B4-BE49-F238E27FC236}">
                <a16:creationId xmlns:a16="http://schemas.microsoft.com/office/drawing/2014/main" id="{37CB8EBE-D87A-4831-8C5E-E5910BE92C96}"/>
              </a:ext>
            </a:extLst>
          </p:cNvPr>
          <p:cNvSpPr>
            <a:spLocks noChangeArrowheads="1" noTextEdit="1"/>
          </p:cNvSpPr>
          <p:nvPr/>
        </p:nvSpPr>
        <p:spPr bwMode="auto">
          <a:xfrm>
            <a:off x="3624263" y="2776538"/>
            <a:ext cx="19050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pic>
        <p:nvPicPr>
          <p:cNvPr id="51205" name="Picture 5" descr="CPU">
            <a:extLst>
              <a:ext uri="{FF2B5EF4-FFF2-40B4-BE49-F238E27FC236}">
                <a16:creationId xmlns:a16="http://schemas.microsoft.com/office/drawing/2014/main" id="{7921C655-BCF1-465D-AA00-463A83B7C7AC}"/>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448"/>
          <a:stretch/>
        </p:blipFill>
        <p:spPr bwMode="auto">
          <a:xfrm>
            <a:off x="685800" y="958850"/>
            <a:ext cx="7888288"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p:sndAc>
      <p:stSnd>
        <p:snd r:embed="rId3" name="PROIETT.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numero diapositiva 4">
            <a:extLst>
              <a:ext uri="{FF2B5EF4-FFF2-40B4-BE49-F238E27FC236}">
                <a16:creationId xmlns:a16="http://schemas.microsoft.com/office/drawing/2014/main" id="{93650ED5-6A91-4861-BD28-4CF7F0E60FBC}"/>
              </a:ext>
            </a:extLst>
          </p:cNvPr>
          <p:cNvSpPr>
            <a:spLocks noGrp="1"/>
          </p:cNvSpPr>
          <p:nvPr>
            <p:ph type="sldNum" sz="quarter" idx="12"/>
          </p:nvPr>
        </p:nvSpPr>
        <p:spPr>
          <a:noFill/>
        </p:spPr>
        <p:txBody>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fld id="{07AA5352-A9C4-4E64-8D59-1A875B74B809}" type="slidenum">
              <a:rPr lang="it-IT" altLang="it-IT" sz="1400" smtClean="0"/>
              <a:pPr>
                <a:spcBef>
                  <a:spcPct val="0"/>
                </a:spcBef>
                <a:buSzTx/>
                <a:buFontTx/>
                <a:buNone/>
              </a:pPr>
              <a:t>21</a:t>
            </a:fld>
            <a:endParaRPr lang="it-IT" altLang="it-IT" sz="1400"/>
          </a:p>
        </p:txBody>
      </p:sp>
      <p:sp>
        <p:nvSpPr>
          <p:cNvPr id="53251" name="Rectangle 2">
            <a:hlinkClick r:id="rId4"/>
            <a:extLst>
              <a:ext uri="{FF2B5EF4-FFF2-40B4-BE49-F238E27FC236}">
                <a16:creationId xmlns:a16="http://schemas.microsoft.com/office/drawing/2014/main" id="{DB847B65-AA74-4400-BE1D-5BB3388FB3DF}"/>
              </a:ext>
            </a:extLst>
          </p:cNvPr>
          <p:cNvSpPr>
            <a:spLocks noChangeArrowheads="1" noTextEdit="1"/>
          </p:cNvSpPr>
          <p:nvPr/>
        </p:nvSpPr>
        <p:spPr bwMode="auto">
          <a:xfrm>
            <a:off x="3624263" y="2776538"/>
            <a:ext cx="19050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pic>
        <p:nvPicPr>
          <p:cNvPr id="53252" name="Picture 3" descr="PC_rete pm">
            <a:extLst>
              <a:ext uri="{FF2B5EF4-FFF2-40B4-BE49-F238E27FC236}">
                <a16:creationId xmlns:a16="http://schemas.microsoft.com/office/drawing/2014/main" id="{5CCC3445-6B80-42C2-B7CA-C70136C047E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2195"/>
          <a:stretch/>
        </p:blipFill>
        <p:spPr bwMode="auto">
          <a:xfrm>
            <a:off x="1991032" y="128035"/>
            <a:ext cx="5258418" cy="657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p:sndAc>
      <p:stSnd>
        <p:snd r:embed="rId3" name="PROIETT.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numero diapositiva 3">
            <a:extLst>
              <a:ext uri="{FF2B5EF4-FFF2-40B4-BE49-F238E27FC236}">
                <a16:creationId xmlns:a16="http://schemas.microsoft.com/office/drawing/2014/main" id="{031B0CF2-60ED-4788-B2F9-6B63C468F658}"/>
              </a:ext>
            </a:extLst>
          </p:cNvPr>
          <p:cNvSpPr>
            <a:spLocks noGrp="1"/>
          </p:cNvSpPr>
          <p:nvPr>
            <p:ph type="sldNum" sz="quarter" idx="12"/>
          </p:nvPr>
        </p:nvSpPr>
        <p:spPr>
          <a:noFill/>
        </p:spPr>
        <p:txBody>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fld id="{7439F867-DF63-41BB-964D-2622A540D264}" type="slidenum">
              <a:rPr lang="it-IT" altLang="it-IT" sz="1400" smtClean="0"/>
              <a:pPr>
                <a:spcBef>
                  <a:spcPct val="0"/>
                </a:spcBef>
                <a:buSzTx/>
                <a:buFontTx/>
                <a:buNone/>
              </a:pPr>
              <a:t>3</a:t>
            </a:fld>
            <a:endParaRPr lang="it-IT" altLang="it-IT" sz="1400"/>
          </a:p>
        </p:txBody>
      </p:sp>
      <p:pic>
        <p:nvPicPr>
          <p:cNvPr id="8195" name="Picture 3" descr="ram2">
            <a:extLst>
              <a:ext uri="{FF2B5EF4-FFF2-40B4-BE49-F238E27FC236}">
                <a16:creationId xmlns:a16="http://schemas.microsoft.com/office/drawing/2014/main" id="{B8FD4810-3236-4A08-AE4A-E0C656B5A367}"/>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497" t="1553" r="3563" b="3168"/>
          <a:stretch/>
        </p:blipFill>
        <p:spPr bwMode="auto">
          <a:xfrm>
            <a:off x="2123768" y="1047137"/>
            <a:ext cx="4557251" cy="45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p:sndAc>
      <p:stSnd>
        <p:snd r:embed="rId3" name="PROIETT.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numero diapositiva 3">
            <a:extLst>
              <a:ext uri="{FF2B5EF4-FFF2-40B4-BE49-F238E27FC236}">
                <a16:creationId xmlns:a16="http://schemas.microsoft.com/office/drawing/2014/main" id="{47DC45D4-5F17-4215-9A96-F8548A8C853D}"/>
              </a:ext>
            </a:extLst>
          </p:cNvPr>
          <p:cNvSpPr>
            <a:spLocks noGrp="1"/>
          </p:cNvSpPr>
          <p:nvPr>
            <p:ph type="sldNum" sz="quarter" idx="12"/>
          </p:nvPr>
        </p:nvSpPr>
        <p:spPr>
          <a:noFill/>
        </p:spPr>
        <p:txBody>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fld id="{002AF790-186C-4708-B72B-6D4459D378C4}" type="slidenum">
              <a:rPr lang="it-IT" altLang="it-IT" sz="1400" smtClean="0"/>
              <a:pPr>
                <a:spcBef>
                  <a:spcPct val="0"/>
                </a:spcBef>
                <a:buSzTx/>
                <a:buFontTx/>
                <a:buNone/>
              </a:pPr>
              <a:t>4</a:t>
            </a:fld>
            <a:endParaRPr lang="it-IT" altLang="it-IT" sz="1400"/>
          </a:p>
        </p:txBody>
      </p:sp>
      <p:pic>
        <p:nvPicPr>
          <p:cNvPr id="10243" name="Picture 3" descr="ram3">
            <a:extLst>
              <a:ext uri="{FF2B5EF4-FFF2-40B4-BE49-F238E27FC236}">
                <a16:creationId xmlns:a16="http://schemas.microsoft.com/office/drawing/2014/main" id="{131751D9-851A-4B4C-8E27-6502B511AC29}"/>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568" r="4687" b="2460"/>
          <a:stretch/>
        </p:blipFill>
        <p:spPr bwMode="auto">
          <a:xfrm>
            <a:off x="2310770" y="1032388"/>
            <a:ext cx="4650469" cy="460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p:sndAc>
      <p:stSnd>
        <p:snd r:embed="rId3" name="PROIETT.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numero diapositiva 3">
            <a:extLst>
              <a:ext uri="{FF2B5EF4-FFF2-40B4-BE49-F238E27FC236}">
                <a16:creationId xmlns:a16="http://schemas.microsoft.com/office/drawing/2014/main" id="{FCE59173-DD1F-47E1-B443-18831AFEAEFA}"/>
              </a:ext>
            </a:extLst>
          </p:cNvPr>
          <p:cNvSpPr>
            <a:spLocks noGrp="1"/>
          </p:cNvSpPr>
          <p:nvPr>
            <p:ph type="sldNum" sz="quarter" idx="12"/>
          </p:nvPr>
        </p:nvSpPr>
        <p:spPr>
          <a:noFill/>
        </p:spPr>
        <p:txBody>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fld id="{6BED91B3-C423-4C5C-A278-453A32987D24}" type="slidenum">
              <a:rPr lang="it-IT" altLang="it-IT" sz="1400" smtClean="0"/>
              <a:pPr>
                <a:spcBef>
                  <a:spcPct val="0"/>
                </a:spcBef>
                <a:buSzTx/>
                <a:buFontTx/>
                <a:buNone/>
              </a:pPr>
              <a:t>5</a:t>
            </a:fld>
            <a:endParaRPr lang="it-IT" altLang="it-IT" sz="1400"/>
          </a:p>
        </p:txBody>
      </p:sp>
      <p:pic>
        <p:nvPicPr>
          <p:cNvPr id="12291" name="Picture 3" descr="ram4">
            <a:extLst>
              <a:ext uri="{FF2B5EF4-FFF2-40B4-BE49-F238E27FC236}">
                <a16:creationId xmlns:a16="http://schemas.microsoft.com/office/drawing/2014/main" id="{117790D1-8AB5-4E98-8E14-AB91FB0CB84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851" r="4657" b="1024"/>
          <a:stretch/>
        </p:blipFill>
        <p:spPr bwMode="auto">
          <a:xfrm>
            <a:off x="2205938" y="855406"/>
            <a:ext cx="4947030" cy="5027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p:sndAc>
      <p:stSnd>
        <p:snd r:embed="rId3" name="PROIETT.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numero diapositiva 4">
            <a:extLst>
              <a:ext uri="{FF2B5EF4-FFF2-40B4-BE49-F238E27FC236}">
                <a16:creationId xmlns:a16="http://schemas.microsoft.com/office/drawing/2014/main" id="{4EEC65BC-CFF4-4BBE-AB0B-446BE989C6A0}"/>
              </a:ext>
            </a:extLst>
          </p:cNvPr>
          <p:cNvSpPr>
            <a:spLocks noGrp="1"/>
          </p:cNvSpPr>
          <p:nvPr>
            <p:ph type="sldNum" sz="quarter" idx="12"/>
          </p:nvPr>
        </p:nvSpPr>
        <p:spPr>
          <a:noFill/>
        </p:spPr>
        <p:txBody>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fld id="{D80E4F93-D67F-4389-B4D0-AEE71F1CE6AE}" type="slidenum">
              <a:rPr lang="it-IT" altLang="it-IT" sz="1400" smtClean="0"/>
              <a:pPr>
                <a:spcBef>
                  <a:spcPct val="0"/>
                </a:spcBef>
                <a:buSzTx/>
                <a:buFontTx/>
                <a:buNone/>
              </a:pPr>
              <a:t>6</a:t>
            </a:fld>
            <a:endParaRPr lang="it-IT" altLang="it-IT" sz="1400"/>
          </a:p>
        </p:txBody>
      </p:sp>
      <p:sp>
        <p:nvSpPr>
          <p:cNvPr id="14339" name="WordArt 5">
            <a:extLst>
              <a:ext uri="{FF2B5EF4-FFF2-40B4-BE49-F238E27FC236}">
                <a16:creationId xmlns:a16="http://schemas.microsoft.com/office/drawing/2014/main" id="{0FF0BC93-5798-44E0-8471-0DA2B625555F}"/>
              </a:ext>
            </a:extLst>
          </p:cNvPr>
          <p:cNvSpPr>
            <a:spLocks noChangeArrowheads="1" noChangeShapeType="1" noTextEdit="1"/>
          </p:cNvSpPr>
          <p:nvPr/>
        </p:nvSpPr>
        <p:spPr bwMode="auto">
          <a:xfrm>
            <a:off x="3382963" y="585788"/>
            <a:ext cx="2352675" cy="657225"/>
          </a:xfrm>
          <a:prstGeom prst="rect">
            <a:avLst/>
          </a:prstGeom>
        </p:spPr>
        <p:txBody>
          <a:bodyPr wrap="none" fromWordArt="1">
            <a:prstTxWarp prst="textDoubleWave1">
              <a:avLst>
                <a:gd name="adj1" fmla="val 6500"/>
                <a:gd name="adj2" fmla="val 0"/>
              </a:avLst>
            </a:prstTxWarp>
          </a:bodyPr>
          <a:lstStyle/>
          <a:p>
            <a:pPr algn="ctr"/>
            <a:r>
              <a:rPr lang="it-IT" sz="3600" kern="10" spc="-360">
                <a:ln w="12700">
                  <a:solidFill>
                    <a:srgbClr val="000099"/>
                  </a:solidFill>
                  <a:round/>
                  <a:headEnd type="none" w="sm" len="sm"/>
                  <a:tailEnd type="none" w="sm" len="sm"/>
                </a:ln>
                <a:solidFill>
                  <a:srgbClr val="33CCFF"/>
                </a:solidFill>
                <a:effectLst>
                  <a:outerShdw dist="125724" dir="18900000" algn="ctr" rotWithShape="0">
                    <a:srgbClr val="000099"/>
                  </a:outerShdw>
                </a:effectLst>
                <a:latin typeface="Impact" panose="020B0806030902050204" pitchFamily="34" charset="0"/>
              </a:rPr>
              <a:t>ram</a:t>
            </a:r>
          </a:p>
        </p:txBody>
      </p:sp>
      <p:pic>
        <p:nvPicPr>
          <p:cNvPr id="14340" name="Picture 6" descr="ram_u">
            <a:extLst>
              <a:ext uri="{FF2B5EF4-FFF2-40B4-BE49-F238E27FC236}">
                <a16:creationId xmlns:a16="http://schemas.microsoft.com/office/drawing/2014/main" id="{52831AB1-7ABC-4144-923F-7583180A80D4}"/>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3595" t="2404" r="2467" b="2274"/>
          <a:stretch/>
        </p:blipFill>
        <p:spPr bwMode="auto">
          <a:xfrm>
            <a:off x="2124075" y="1548581"/>
            <a:ext cx="4895850" cy="4940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7">
            <a:extLst>
              <a:ext uri="{FF2B5EF4-FFF2-40B4-BE49-F238E27FC236}">
                <a16:creationId xmlns:a16="http://schemas.microsoft.com/office/drawing/2014/main" id="{D54E0741-667E-4990-AA0E-66A68AEA65A1}"/>
              </a:ext>
            </a:extLst>
          </p:cNvPr>
          <p:cNvSpPr>
            <a:spLocks noChangeArrowheads="1"/>
          </p:cNvSpPr>
          <p:nvPr/>
        </p:nvSpPr>
        <p:spPr bwMode="auto">
          <a:xfrm>
            <a:off x="2190750" y="2543175"/>
            <a:ext cx="4829175" cy="28575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it-IT" altLang="it-IT" sz="1400" b="1" dirty="0">
                <a:solidFill>
                  <a:schemeClr val="bg1"/>
                </a:solidFill>
              </a:rPr>
              <a:t>Sistema operativo: dedicato alla gestione delle reti (</a:t>
            </a:r>
            <a:r>
              <a:rPr lang="it-IT" altLang="it-IT" sz="1400" b="1" i="1" dirty="0" err="1">
                <a:solidFill>
                  <a:schemeClr val="bg1"/>
                </a:solidFill>
              </a:rPr>
              <a:t>stack</a:t>
            </a:r>
            <a:r>
              <a:rPr lang="it-IT" altLang="it-IT" sz="1400" b="1" i="1" dirty="0">
                <a:solidFill>
                  <a:schemeClr val="bg1"/>
                </a:solidFill>
              </a:rPr>
              <a:t> di rete</a:t>
            </a:r>
            <a:r>
              <a:rPr lang="it-IT" altLang="it-IT" sz="1400" b="1" dirty="0">
                <a:solidFill>
                  <a:schemeClr val="bg1"/>
                </a:solidFill>
              </a:rPr>
              <a:t>) </a:t>
            </a:r>
          </a:p>
        </p:txBody>
      </p:sp>
    </p:spTree>
  </p:cSld>
  <p:clrMapOvr>
    <a:masterClrMapping/>
  </p:clrMapOvr>
  <p:transition spd="slow">
    <p:split/>
    <p:sndAc>
      <p:stSnd>
        <p:snd r:embed="rId3" name="PROIETT.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numero diapositiva 4">
            <a:extLst>
              <a:ext uri="{FF2B5EF4-FFF2-40B4-BE49-F238E27FC236}">
                <a16:creationId xmlns:a16="http://schemas.microsoft.com/office/drawing/2014/main" id="{33C0941B-5E5F-440A-ACF4-4758125C2544}"/>
              </a:ext>
            </a:extLst>
          </p:cNvPr>
          <p:cNvSpPr>
            <a:spLocks noGrp="1"/>
          </p:cNvSpPr>
          <p:nvPr>
            <p:ph type="sldNum" sz="quarter" idx="12"/>
          </p:nvPr>
        </p:nvSpPr>
        <p:spPr>
          <a:noFill/>
        </p:spPr>
        <p:txBody>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fld id="{241034E7-5293-4093-9DD1-61D3159E2148}" type="slidenum">
              <a:rPr lang="it-IT" altLang="it-IT" sz="1400" smtClean="0"/>
              <a:pPr>
                <a:spcBef>
                  <a:spcPct val="0"/>
                </a:spcBef>
                <a:buSzTx/>
                <a:buFontTx/>
                <a:buNone/>
              </a:pPr>
              <a:t>7</a:t>
            </a:fld>
            <a:endParaRPr lang="it-IT" altLang="it-IT" sz="1400"/>
          </a:p>
        </p:txBody>
      </p:sp>
      <p:sp>
        <p:nvSpPr>
          <p:cNvPr id="16387" name="Rectangle 2">
            <a:extLst>
              <a:ext uri="{FF2B5EF4-FFF2-40B4-BE49-F238E27FC236}">
                <a16:creationId xmlns:a16="http://schemas.microsoft.com/office/drawing/2014/main" id="{A8C6DE7B-509A-4D53-B76A-D1361BAEC5EE}"/>
              </a:ext>
            </a:extLst>
          </p:cNvPr>
          <p:cNvSpPr>
            <a:spLocks noGrp="1" noChangeArrowheads="1"/>
          </p:cNvSpPr>
          <p:nvPr>
            <p:ph type="title"/>
          </p:nvPr>
        </p:nvSpPr>
        <p:spPr>
          <a:xfrm>
            <a:off x="685800" y="190500"/>
            <a:ext cx="7772400" cy="393700"/>
          </a:xfrm>
        </p:spPr>
        <p:txBody>
          <a:bodyPr/>
          <a:lstStyle/>
          <a:p>
            <a:r>
              <a:rPr lang="it-IT" altLang="it-IT" sz="1800"/>
              <a:t>sorgente</a:t>
            </a:r>
          </a:p>
        </p:txBody>
      </p:sp>
      <p:sp>
        <p:nvSpPr>
          <p:cNvPr id="16388" name="Rectangle 3">
            <a:extLst>
              <a:ext uri="{FF2B5EF4-FFF2-40B4-BE49-F238E27FC236}">
                <a16:creationId xmlns:a16="http://schemas.microsoft.com/office/drawing/2014/main" id="{6CD9E999-BE99-42A6-9E0F-C9818F99C620}"/>
              </a:ext>
            </a:extLst>
          </p:cNvPr>
          <p:cNvSpPr>
            <a:spLocks noChangeArrowheads="1"/>
          </p:cNvSpPr>
          <p:nvPr/>
        </p:nvSpPr>
        <p:spPr bwMode="auto">
          <a:xfrm>
            <a:off x="0" y="1407549"/>
            <a:ext cx="9144000" cy="3662363"/>
          </a:xfrm>
          <a:prstGeom prst="rect">
            <a:avLst/>
          </a:prstGeom>
          <a:solidFill>
            <a:srgbClr val="FFFF99">
              <a:alpha val="50195"/>
            </a:srgb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57150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714500" indent="-228600" defTabSz="762000">
              <a:spcBef>
                <a:spcPct val="20000"/>
              </a:spcBef>
              <a:buSzPct val="100000"/>
              <a:buChar char="–"/>
              <a:defRPr sz="2000">
                <a:solidFill>
                  <a:schemeClr val="tx1"/>
                </a:solidFill>
                <a:latin typeface="Times New Roman" panose="02020603050405020304" pitchFamily="18" charset="0"/>
              </a:defRPr>
            </a:lvl4pPr>
            <a:lvl5pPr marL="2286000" indent="-228600" defTabSz="762000">
              <a:spcBef>
                <a:spcPct val="20000"/>
              </a:spcBef>
              <a:buSzPct val="100000"/>
              <a:buChar char="•"/>
              <a:defRPr sz="2000">
                <a:solidFill>
                  <a:schemeClr val="tx1"/>
                </a:solidFill>
                <a:latin typeface="Times New Roman" panose="02020603050405020304" pitchFamily="18" charset="0"/>
              </a:defRPr>
            </a:lvl5pPr>
            <a:lvl6pPr marL="2743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32004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657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4114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it-IT" altLang="it-IT" sz="1800" b="1" dirty="0">
                <a:latin typeface="Arial Unicode MS" pitchFamily="34" charset="-128"/>
                <a:ea typeface="Arial Unicode MS" pitchFamily="34" charset="-128"/>
              </a:rPr>
              <a:t>Codice sorgente e codice oggetto</a:t>
            </a:r>
            <a:r>
              <a:rPr lang="it-IT" altLang="it-IT" sz="1800" dirty="0">
                <a:latin typeface="Arial Unicode MS" pitchFamily="34" charset="-128"/>
                <a:ea typeface="Arial Unicode MS" pitchFamily="34" charset="-128"/>
              </a:rPr>
              <a:t> </a:t>
            </a:r>
          </a:p>
          <a:p>
            <a:pPr>
              <a:spcBef>
                <a:spcPct val="0"/>
              </a:spcBef>
              <a:buSzTx/>
              <a:buFontTx/>
              <a:buNone/>
            </a:pPr>
            <a:endParaRPr lang="it-IT" altLang="it-IT" sz="1800" dirty="0">
              <a:latin typeface="Arial Unicode MS" pitchFamily="34" charset="-128"/>
              <a:ea typeface="Arial Unicode MS" pitchFamily="34" charset="-128"/>
            </a:endParaRPr>
          </a:p>
          <a:p>
            <a:pPr>
              <a:spcBef>
                <a:spcPct val="0"/>
              </a:spcBef>
              <a:buSzTx/>
              <a:buFontTx/>
              <a:buNone/>
            </a:pPr>
            <a:r>
              <a:rPr lang="it-IT" altLang="it-IT" sz="1800" dirty="0">
                <a:latin typeface="Arial Unicode MS" pitchFamily="34" charset="-128"/>
                <a:ea typeface="Arial Unicode MS" pitchFamily="34" charset="-128"/>
              </a:rPr>
              <a:t>Il prodotto software è composto da un </a:t>
            </a:r>
            <a:r>
              <a:rPr lang="it-IT" altLang="it-IT" sz="1800" u="sng" dirty="0">
                <a:latin typeface="Arial Unicode MS" pitchFamily="34" charset="-128"/>
                <a:ea typeface="Arial Unicode MS" pitchFamily="34" charset="-128"/>
              </a:rPr>
              <a:t>file sorgente</a:t>
            </a:r>
            <a:r>
              <a:rPr lang="it-IT" altLang="it-IT" sz="1800" dirty="0">
                <a:latin typeface="Arial Unicode MS" pitchFamily="34" charset="-128"/>
                <a:ea typeface="Arial Unicode MS" pitchFamily="34" charset="-128"/>
              </a:rPr>
              <a:t> (detto </a:t>
            </a:r>
            <a:r>
              <a:rPr lang="it-IT" altLang="it-IT" sz="1800" b="1" dirty="0">
                <a:latin typeface="Arial Unicode MS" pitchFamily="34" charset="-128"/>
                <a:ea typeface="Arial Unicode MS" pitchFamily="34" charset="-128"/>
              </a:rPr>
              <a:t>codice sorgente</a:t>
            </a:r>
            <a:r>
              <a:rPr lang="it-IT" altLang="it-IT" sz="1800" dirty="0">
                <a:latin typeface="Arial Unicode MS" pitchFamily="34" charset="-128"/>
                <a:ea typeface="Arial Unicode MS" pitchFamily="34" charset="-128"/>
              </a:rPr>
              <a:t>) ed un </a:t>
            </a:r>
            <a:r>
              <a:rPr lang="it-IT" altLang="it-IT" sz="1800" u="sng" dirty="0">
                <a:latin typeface="Arial Unicode MS" pitchFamily="34" charset="-128"/>
                <a:ea typeface="Arial Unicode MS" pitchFamily="34" charset="-128"/>
              </a:rPr>
              <a:t>file oggetto</a:t>
            </a:r>
            <a:r>
              <a:rPr lang="it-IT" altLang="it-IT" sz="1800" dirty="0">
                <a:latin typeface="Arial Unicode MS" pitchFamily="34" charset="-128"/>
                <a:ea typeface="Arial Unicode MS" pitchFamily="34" charset="-128"/>
              </a:rPr>
              <a:t> (detto </a:t>
            </a:r>
            <a:r>
              <a:rPr lang="it-IT" altLang="it-IT" sz="1800" b="1" dirty="0">
                <a:latin typeface="Arial Unicode MS" pitchFamily="34" charset="-128"/>
                <a:ea typeface="Arial Unicode MS" pitchFamily="34" charset="-128"/>
              </a:rPr>
              <a:t>codice binario</a:t>
            </a:r>
            <a:r>
              <a:rPr lang="it-IT" altLang="it-IT" sz="1800" dirty="0">
                <a:latin typeface="Arial Unicode MS" pitchFamily="34" charset="-128"/>
                <a:ea typeface="Arial Unicode MS" pitchFamily="34" charset="-128"/>
              </a:rPr>
              <a:t>). </a:t>
            </a:r>
          </a:p>
          <a:p>
            <a:pPr>
              <a:spcBef>
                <a:spcPct val="0"/>
              </a:spcBef>
              <a:buSzTx/>
              <a:buFontTx/>
              <a:buNone/>
            </a:pPr>
            <a:r>
              <a:rPr lang="it-IT" altLang="it-IT" sz="1800" dirty="0">
                <a:latin typeface="Arial Unicode MS" pitchFamily="34" charset="-128"/>
                <a:ea typeface="Arial Unicode MS" pitchFamily="34" charset="-128"/>
              </a:rPr>
              <a:t>Il file sorgente è il progetto, lo schema scritto in un linguaggio simile alla lingua naturale. </a:t>
            </a:r>
          </a:p>
          <a:p>
            <a:pPr>
              <a:spcBef>
                <a:spcPct val="0"/>
              </a:spcBef>
              <a:buSzTx/>
              <a:buFontTx/>
              <a:buNone/>
            </a:pPr>
            <a:r>
              <a:rPr lang="it-IT" altLang="it-IT" sz="1800" dirty="0">
                <a:latin typeface="Arial Unicode MS" pitchFamily="34" charset="-128"/>
                <a:ea typeface="Arial Unicode MS" pitchFamily="34" charset="-128"/>
              </a:rPr>
              <a:t>Il file oggetto è la traduzione del sorgente in linguaggio macchina (binario), comprensibile solo all'elaboratore, </a:t>
            </a:r>
          </a:p>
          <a:p>
            <a:pPr>
              <a:spcBef>
                <a:spcPct val="0"/>
              </a:spcBef>
              <a:buSzTx/>
              <a:buFontTx/>
              <a:buNone/>
            </a:pPr>
            <a:r>
              <a:rPr lang="it-IT" altLang="it-IT" sz="1800" dirty="0">
                <a:latin typeface="Arial Unicode MS" pitchFamily="34" charset="-128"/>
                <a:ea typeface="Arial Unicode MS" pitchFamily="34" charset="-128"/>
              </a:rPr>
              <a:t>ed eseguibile da questo. </a:t>
            </a:r>
          </a:p>
          <a:p>
            <a:pPr>
              <a:spcBef>
                <a:spcPct val="0"/>
              </a:spcBef>
              <a:buSzTx/>
              <a:buFontTx/>
              <a:buNone/>
            </a:pPr>
            <a:endParaRPr lang="it-IT" altLang="it-IT" sz="1800" dirty="0">
              <a:latin typeface="Arial Unicode MS" pitchFamily="34" charset="-128"/>
              <a:ea typeface="Arial Unicode MS" pitchFamily="34" charset="-128"/>
            </a:endParaRPr>
          </a:p>
          <a:p>
            <a:pPr>
              <a:spcBef>
                <a:spcPct val="0"/>
              </a:spcBef>
              <a:buSzTx/>
              <a:buFontTx/>
              <a:buNone/>
            </a:pPr>
            <a:r>
              <a:rPr lang="it-IT" altLang="it-IT" sz="1800" dirty="0">
                <a:latin typeface="Arial Unicode MS" pitchFamily="34" charset="-128"/>
                <a:ea typeface="Arial Unicode MS" pitchFamily="34" charset="-128"/>
              </a:rPr>
              <a:t>Il </a:t>
            </a:r>
            <a:r>
              <a:rPr lang="it-IT" altLang="it-IT" sz="1800" b="1" dirty="0">
                <a:latin typeface="Arial Unicode MS" pitchFamily="34" charset="-128"/>
                <a:ea typeface="Arial Unicode MS" pitchFamily="34" charset="-128"/>
              </a:rPr>
              <a:t>codice sorgente</a:t>
            </a:r>
            <a:r>
              <a:rPr lang="it-IT" altLang="it-IT" sz="1800" dirty="0">
                <a:latin typeface="Arial Unicode MS" pitchFamily="34" charset="-128"/>
                <a:ea typeface="Arial Unicode MS" pitchFamily="34" charset="-128"/>
              </a:rPr>
              <a:t> (spesso abbreviato </a:t>
            </a:r>
            <a:r>
              <a:rPr lang="it-IT" altLang="it-IT" sz="1800" b="1" dirty="0">
                <a:latin typeface="Arial Unicode MS" pitchFamily="34" charset="-128"/>
                <a:ea typeface="Arial Unicode MS" pitchFamily="34" charset="-128"/>
              </a:rPr>
              <a:t>sorgente</a:t>
            </a:r>
            <a:r>
              <a:rPr lang="it-IT" altLang="it-IT" sz="1800" dirty="0">
                <a:latin typeface="Arial Unicode MS" pitchFamily="34" charset="-128"/>
                <a:ea typeface="Arial Unicode MS" pitchFamily="34" charset="-128"/>
              </a:rPr>
              <a:t>) è un insieme di istruzioni appartenenti ad un determinato linguaggio di programmazione, utilizzato per costruire un programma per il computer. </a:t>
            </a:r>
          </a:p>
          <a:p>
            <a:pPr>
              <a:spcBef>
                <a:spcPct val="0"/>
              </a:spcBef>
              <a:buSzTx/>
              <a:buFontTx/>
              <a:buNone/>
            </a:pPr>
            <a:endParaRPr lang="it-IT" altLang="it-IT" sz="1800" dirty="0"/>
          </a:p>
        </p:txBody>
      </p:sp>
    </p:spTree>
  </p:cSld>
  <p:clrMapOvr>
    <a:masterClrMapping/>
  </p:clrMapOvr>
  <p:transition spd="slow">
    <p:split/>
    <p:sndAc>
      <p:stSnd>
        <p:snd r:embed="rId3" name="PROIETT.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numero diapositiva 4">
            <a:extLst>
              <a:ext uri="{FF2B5EF4-FFF2-40B4-BE49-F238E27FC236}">
                <a16:creationId xmlns:a16="http://schemas.microsoft.com/office/drawing/2014/main" id="{184EAF8E-39E1-43EC-9C36-5F4F61278A9F}"/>
              </a:ext>
            </a:extLst>
          </p:cNvPr>
          <p:cNvSpPr>
            <a:spLocks noGrp="1"/>
          </p:cNvSpPr>
          <p:nvPr>
            <p:ph type="sldNum" sz="quarter" idx="12"/>
          </p:nvPr>
        </p:nvSpPr>
        <p:spPr>
          <a:noFill/>
        </p:spPr>
        <p:txBody>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fld id="{615517EA-7AB5-4B15-9A51-A69EF96E02DF}" type="slidenum">
              <a:rPr lang="it-IT" altLang="it-IT" sz="1400" smtClean="0"/>
              <a:pPr>
                <a:spcBef>
                  <a:spcPct val="0"/>
                </a:spcBef>
                <a:buSzTx/>
                <a:buFontTx/>
                <a:buNone/>
              </a:pPr>
              <a:t>8</a:t>
            </a:fld>
            <a:endParaRPr lang="it-IT" altLang="it-IT" sz="1400"/>
          </a:p>
        </p:txBody>
      </p:sp>
      <p:sp>
        <p:nvSpPr>
          <p:cNvPr id="18435" name="Rectangle 2">
            <a:extLst>
              <a:ext uri="{FF2B5EF4-FFF2-40B4-BE49-F238E27FC236}">
                <a16:creationId xmlns:a16="http://schemas.microsoft.com/office/drawing/2014/main" id="{1DD6C4E8-0EDF-4478-A998-F032ED320B41}"/>
              </a:ext>
            </a:extLst>
          </p:cNvPr>
          <p:cNvSpPr>
            <a:spLocks noGrp="1" noChangeArrowheads="1"/>
          </p:cNvSpPr>
          <p:nvPr>
            <p:ph type="title"/>
          </p:nvPr>
        </p:nvSpPr>
        <p:spPr>
          <a:xfrm>
            <a:off x="685800" y="111125"/>
            <a:ext cx="7772400" cy="393700"/>
          </a:xfrm>
        </p:spPr>
        <p:txBody>
          <a:bodyPr/>
          <a:lstStyle/>
          <a:p>
            <a:r>
              <a:rPr lang="it-IT" altLang="it-IT" sz="1800" dirty="0"/>
              <a:t>Sorgente :  ESEMPIO DI listato in TURBOPASCAL</a:t>
            </a:r>
          </a:p>
        </p:txBody>
      </p:sp>
      <p:pic>
        <p:nvPicPr>
          <p:cNvPr id="18436" name="Picture 5" descr="TURBOPASCAL">
            <a:extLst>
              <a:ext uri="{FF2B5EF4-FFF2-40B4-BE49-F238E27FC236}">
                <a16:creationId xmlns:a16="http://schemas.microsoft.com/office/drawing/2014/main" id="{75EE9092-1780-4E17-82E3-197F14033FC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214" r="4066" b="3022"/>
          <a:stretch/>
        </p:blipFill>
        <p:spPr bwMode="auto">
          <a:xfrm>
            <a:off x="2549070" y="737419"/>
            <a:ext cx="4176194" cy="58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p:sndAc>
      <p:stSnd>
        <p:snd r:embed="rId3" name="PROIETT.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numero diapositiva 4">
            <a:extLst>
              <a:ext uri="{FF2B5EF4-FFF2-40B4-BE49-F238E27FC236}">
                <a16:creationId xmlns:a16="http://schemas.microsoft.com/office/drawing/2014/main" id="{A524683A-EFDB-4153-9620-49118B4CB7A8}"/>
              </a:ext>
            </a:extLst>
          </p:cNvPr>
          <p:cNvSpPr>
            <a:spLocks noGrp="1"/>
          </p:cNvSpPr>
          <p:nvPr>
            <p:ph type="sldNum" sz="quarter" idx="12"/>
          </p:nvPr>
        </p:nvSpPr>
        <p:spPr>
          <a:noFill/>
        </p:spPr>
        <p:txBody>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fld id="{CE3BEB19-E315-4F28-8074-6E138DF77F94}" type="slidenum">
              <a:rPr lang="it-IT" altLang="it-IT" sz="1400" smtClean="0"/>
              <a:pPr>
                <a:spcBef>
                  <a:spcPct val="0"/>
                </a:spcBef>
                <a:buSzTx/>
                <a:buFontTx/>
                <a:buNone/>
              </a:pPr>
              <a:t>9</a:t>
            </a:fld>
            <a:endParaRPr lang="it-IT" altLang="it-IT" sz="1400"/>
          </a:p>
        </p:txBody>
      </p:sp>
      <p:sp>
        <p:nvSpPr>
          <p:cNvPr id="20483" name="Rectangle 2">
            <a:extLst>
              <a:ext uri="{FF2B5EF4-FFF2-40B4-BE49-F238E27FC236}">
                <a16:creationId xmlns:a16="http://schemas.microsoft.com/office/drawing/2014/main" id="{A4D89922-399C-4B2E-9B33-8A5D6A96C458}"/>
              </a:ext>
            </a:extLst>
          </p:cNvPr>
          <p:cNvSpPr>
            <a:spLocks noGrp="1" noChangeArrowheads="1"/>
          </p:cNvSpPr>
          <p:nvPr>
            <p:ph type="title"/>
          </p:nvPr>
        </p:nvSpPr>
        <p:spPr>
          <a:xfrm>
            <a:off x="685800" y="190500"/>
            <a:ext cx="7772400" cy="393700"/>
          </a:xfrm>
        </p:spPr>
        <p:txBody>
          <a:bodyPr/>
          <a:lstStyle/>
          <a:p>
            <a:r>
              <a:rPr lang="it-IT" altLang="it-IT" sz="1800"/>
              <a:t>Sorgente b</a:t>
            </a:r>
          </a:p>
        </p:txBody>
      </p:sp>
      <p:sp>
        <p:nvSpPr>
          <p:cNvPr id="144389" name="Rectangle 5">
            <a:extLst>
              <a:ext uri="{FF2B5EF4-FFF2-40B4-BE49-F238E27FC236}">
                <a16:creationId xmlns:a16="http://schemas.microsoft.com/office/drawing/2014/main" id="{706A086C-A84D-4063-860A-A5333B0E48BB}"/>
              </a:ext>
            </a:extLst>
          </p:cNvPr>
          <p:cNvSpPr>
            <a:spLocks noChangeArrowheads="1"/>
          </p:cNvSpPr>
          <p:nvPr/>
        </p:nvSpPr>
        <p:spPr bwMode="auto">
          <a:xfrm>
            <a:off x="0" y="1393825"/>
            <a:ext cx="9144000" cy="3387725"/>
          </a:xfrm>
          <a:prstGeom prst="rect">
            <a:avLst/>
          </a:prstGeom>
          <a:solidFill>
            <a:srgbClr val="FDFEDA">
              <a:alpha val="50000"/>
            </a:srgb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it-IT" sz="1800" b="1">
                <a:latin typeface="Arial Unicode MS" panose="020B0604020202020204" pitchFamily="34" charset="-128"/>
                <a:ea typeface="Arial Unicode MS" panose="020B0604020202020204" pitchFamily="34" charset="-128"/>
                <a:cs typeface="Arial Unicode MS" panose="020B0604020202020204" pitchFamily="34" charset="-128"/>
              </a:rPr>
              <a:t>Il file sorgente e' il progetto, lo schema scritto in un linguaggio simile alla lingua naturale. Il file oggetto e' la traduzione del sorgente in linguaggio macchina (binario), comprensibile solo all'elaboratore, ed eseguibile da questo. </a:t>
            </a:r>
          </a:p>
          <a:p>
            <a:pPr>
              <a:defRPr/>
            </a:pPr>
            <a:r>
              <a:rPr lang="it-IT" sz="1800" b="1">
                <a:solidFill>
                  <a:srgbClr val="0033CC"/>
                </a:solidFill>
                <a:latin typeface="Arial Unicode MS" panose="020B0604020202020204" pitchFamily="34" charset="-128"/>
                <a:ea typeface="Arial Unicode MS" panose="020B0604020202020204" pitchFamily="34" charset="-128"/>
                <a:cs typeface="Arial Unicode MS" panose="020B0604020202020204" pitchFamily="34" charset="-128"/>
              </a:rPr>
              <a:t>Il programma sorgente corrisponde ad una teoria, ad un teorema</a:t>
            </a:r>
            <a:r>
              <a:rPr lang="it-IT" sz="1800" b="1">
                <a:latin typeface="Arial Unicode MS" panose="020B0604020202020204" pitchFamily="34" charset="-128"/>
                <a:ea typeface="Arial Unicode MS" panose="020B0604020202020204" pitchFamily="34" charset="-128"/>
                <a:cs typeface="Arial Unicode MS" panose="020B0604020202020204" pitchFamily="34" charset="-128"/>
              </a:rPr>
              <a:t>, </a:t>
            </a:r>
            <a:r>
              <a:rPr lang="it-IT" sz="1800" b="1">
                <a:solidFill>
                  <a:schemeClr val="hlink"/>
                </a:solidFill>
                <a:latin typeface="Arial Unicode MS" panose="020B0604020202020204" pitchFamily="34" charset="-128"/>
                <a:ea typeface="Arial Unicode MS" panose="020B0604020202020204" pitchFamily="34" charset="-128"/>
                <a:cs typeface="Arial Unicode MS" panose="020B0604020202020204" pitchFamily="34" charset="-128"/>
              </a:rPr>
              <a:t>e' come il progetto di una casa</a:t>
            </a:r>
            <a:r>
              <a:rPr lang="it-IT" sz="1800" b="1">
                <a:latin typeface="Arial Unicode MS" panose="020B0604020202020204" pitchFamily="34" charset="-128"/>
                <a:ea typeface="Arial Unicode MS" panose="020B0604020202020204" pitchFamily="34" charset="-128"/>
                <a:cs typeface="Arial Unicode MS" panose="020B0604020202020204" pitchFamily="34" charset="-128"/>
              </a:rPr>
              <a:t>, </a:t>
            </a:r>
            <a:r>
              <a:rPr lang="it-IT" sz="1800" b="1">
                <a:solidFill>
                  <a:srgbClr val="FF9933"/>
                </a:solidFill>
                <a:latin typeface="Arial Unicode MS" panose="020B0604020202020204" pitchFamily="34" charset="-128"/>
                <a:ea typeface="Arial Unicode MS" panose="020B0604020202020204" pitchFamily="34" charset="-128"/>
                <a:cs typeface="Arial Unicode MS" panose="020B0604020202020204" pitchFamily="34" charset="-128"/>
              </a:rPr>
              <a:t>mentre il programma oggetto corrisponde alla casa</a:t>
            </a:r>
            <a:r>
              <a:rPr lang="it-IT" sz="1800" b="1">
                <a:latin typeface="Arial Unicode MS" panose="020B0604020202020204" pitchFamily="34" charset="-128"/>
                <a:ea typeface="Arial Unicode MS" panose="020B0604020202020204" pitchFamily="34" charset="-128"/>
                <a:cs typeface="Arial Unicode MS" panose="020B0604020202020204" pitchFamily="34" charset="-128"/>
              </a:rPr>
              <a:t>, che viene utilizzata. </a:t>
            </a:r>
          </a:p>
          <a:p>
            <a:pPr>
              <a:defRPr/>
            </a:pPr>
            <a:r>
              <a:rPr lang="it-IT" sz="1800" b="1">
                <a:latin typeface="Arial Unicode MS" panose="020B0604020202020204" pitchFamily="34" charset="-128"/>
                <a:ea typeface="Arial Unicode MS" panose="020B0604020202020204" pitchFamily="34" charset="-128"/>
                <a:cs typeface="Arial Unicode MS" panose="020B0604020202020204" pitchFamily="34" charset="-128"/>
              </a:rPr>
              <a:t>Il file oggetto e' la traduzione in linguaggio macchina del file sorgente. </a:t>
            </a:r>
            <a:r>
              <a:rPr lang="it-IT" sz="1800" b="1" i="1">
                <a:effectLst>
                  <a:outerShdw blurRad="38100" dist="38100" dir="2700000" algn="tl">
                    <a:srgbClr val="FFFFFF"/>
                  </a:outerShdw>
                </a:effectLst>
                <a:latin typeface="Arial Unicode MS" panose="020B0604020202020204" pitchFamily="34" charset="-128"/>
                <a:ea typeface="Arial Unicode MS" panose="020B0604020202020204" pitchFamily="34" charset="-128"/>
                <a:cs typeface="Arial Unicode MS" panose="020B0604020202020204" pitchFamily="34" charset="-128"/>
              </a:rPr>
              <a:t>Il file oggetto e' il programma che gira sul computer. </a:t>
            </a:r>
          </a:p>
          <a:p>
            <a:pPr>
              <a:defRPr/>
            </a:pPr>
            <a:endParaRPr lang="it-IT" sz="1800" b="1" i="1">
              <a:effectLst>
                <a:outerShdw blurRad="38100" dist="38100" dir="2700000" algn="tl">
                  <a:srgbClr val="FFFFFF"/>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defRPr/>
            </a:pPr>
            <a:r>
              <a:rPr lang="it-IT" sz="1800" b="1">
                <a:latin typeface="Arial Unicode MS" panose="020B0604020202020204" pitchFamily="34" charset="-128"/>
                <a:ea typeface="Arial Unicode MS" panose="020B0604020202020204" pitchFamily="34" charset="-128"/>
                <a:cs typeface="Arial Unicode MS" panose="020B0604020202020204" pitchFamily="34" charset="-128"/>
              </a:rPr>
              <a:t>Chi ha soltanto il file oggetto puo' solo usarlo ma non puo' conoscere come e' fatto e non puo' modificarlo, in quanto la modifica andrebbe fatta nel file sorgente che verrebbe poi ritradotto nel file oggetto. </a:t>
            </a:r>
            <a:r>
              <a:rPr lang="it-IT" sz="1800" b="1" u="sng">
                <a:latin typeface="Arial Unicode MS" panose="020B0604020202020204" pitchFamily="34" charset="-128"/>
                <a:ea typeface="Arial Unicode MS" panose="020B0604020202020204" pitchFamily="34" charset="-128"/>
                <a:cs typeface="Arial Unicode MS" panose="020B0604020202020204" pitchFamily="34" charset="-128"/>
              </a:rPr>
              <a:t>Non si puo' modificare il programma oggetto</a:t>
            </a:r>
            <a:r>
              <a:rPr lang="it-IT" sz="1800" b="1">
                <a:latin typeface="Arial Unicode MS" panose="020B0604020202020204" pitchFamily="34" charset="-128"/>
                <a:ea typeface="Arial Unicode MS" panose="020B0604020202020204" pitchFamily="34" charset="-128"/>
                <a:cs typeface="Arial Unicode MS" panose="020B0604020202020204" pitchFamily="34" charset="-128"/>
              </a:rPr>
              <a:t>. </a:t>
            </a:r>
          </a:p>
          <a:p>
            <a:pPr>
              <a:defRPr/>
            </a:pPr>
            <a:endParaRPr lang="it-IT" sz="1800" b="1"/>
          </a:p>
        </p:txBody>
      </p:sp>
    </p:spTree>
  </p:cSld>
  <p:clrMapOvr>
    <a:masterClrMapping/>
  </p:clrMapOvr>
  <p:transition spd="slow">
    <p:split/>
    <p:sndAc>
      <p:stSnd>
        <p:snd r:embed="rId3" name="PROIETT.WAV"/>
      </p:stSnd>
    </p:sndAc>
  </p:transition>
</p:sld>
</file>

<file path=ppt/theme/theme1.xml><?xml version="1.0" encoding="utf-8"?>
<a:theme xmlns:a="http://schemas.openxmlformats.org/drawingml/2006/main" name="Fppt">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Fpp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000" b="0" i="0" u="none" strike="noStrike" cap="none" normalizeH="0" baseline="0" smtClean="0">
            <a:ln>
              <a:noFill/>
            </a:ln>
            <a:solidFill>
              <a:schemeClr val="hlink"/>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000" b="0" i="0" u="none" strike="noStrike" cap="none" normalizeH="0" baseline="0" smtClean="0">
            <a:ln>
              <a:noFill/>
            </a:ln>
            <a:solidFill>
              <a:schemeClr val="hlink"/>
            </a:solidFill>
            <a:effectLst/>
            <a:latin typeface="Times New Roman" panose="02020603050405020304" pitchFamily="18" charset="0"/>
          </a:defRPr>
        </a:defPPr>
      </a:lstStyle>
    </a:lnDef>
  </a:objectDefaults>
  <a:extraClrSchemeLst>
    <a:extraClrScheme>
      <a:clrScheme name="Fpp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Fpp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pp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pp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pp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Fpp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TotalTime>
  <Pages>21</Pages>
  <Words>1635</Words>
  <Application>Microsoft Office PowerPoint</Application>
  <PresentationFormat>Presentazione su schermo (4:3)</PresentationFormat>
  <Paragraphs>114</Paragraphs>
  <Slides>21</Slides>
  <Notes>21</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1</vt:i4>
      </vt:variant>
      <vt:variant>
        <vt:lpstr>Titoli diapositive</vt:lpstr>
      </vt:variant>
      <vt:variant>
        <vt:i4>21</vt:i4>
      </vt:variant>
    </vt:vector>
  </HeadingPairs>
  <TitlesOfParts>
    <vt:vector size="27" baseType="lpstr">
      <vt:lpstr>Arial</vt:lpstr>
      <vt:lpstr>Arial Unicode MS</vt:lpstr>
      <vt:lpstr>Impact</vt:lpstr>
      <vt:lpstr>Times New Roman</vt:lpstr>
      <vt:lpstr>Fppt</vt:lpstr>
      <vt:lpstr>CorelDRAW!</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sorgente</vt:lpstr>
      <vt:lpstr>Sorgente :  ESEMPIO DI listato in TURBOPASCAL</vt:lpstr>
      <vt:lpstr>Sorgente b</vt:lpstr>
      <vt:lpstr>Sorgente c</vt:lpstr>
      <vt:lpstr>Software binario</vt:lpstr>
      <vt:lpstr>Software licenza d’uso</vt:lpstr>
      <vt:lpstr>Software licenza d’uso</vt:lpstr>
      <vt:lpstr>Software licenza d’uso</vt:lpstr>
      <vt:lpstr>compilatore</vt:lpstr>
      <vt:lpstr>oggetto</vt:lpstr>
      <vt:lpstr>Memoria</vt:lpstr>
      <vt:lpstr>Memoria 2</vt:lpstr>
      <vt:lpstr>Macchina analitica di Babbage</vt:lpstr>
      <vt:lpstr>CPU - figura</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raddrizzatori/inverter</dc:title>
  <dc:subject>CORSO ANIT sui pannelli fotovoltaici   gennaio febbraio 1996</dc:subject>
  <dc:creator>Luigi Ferruglio</dc:creator>
  <cp:keywords/>
  <dc:description/>
  <cp:lastModifiedBy>Luigi Ferruglio</cp:lastModifiedBy>
  <cp:revision>254</cp:revision>
  <cp:lastPrinted>1996-01-13T14:21:42Z</cp:lastPrinted>
  <dcterms:created xsi:type="dcterms:W3CDTF">1995-12-18T15:47:40Z</dcterms:created>
  <dcterms:modified xsi:type="dcterms:W3CDTF">2019-04-25T20:15:19Z</dcterms:modified>
  <cp:category>AGGIORNAMENTO - TESINE</cp:category>
</cp:coreProperties>
</file>